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3"/>
    <p:sldMasterId id="2147483674" r:id="rId4"/>
    <p:sldMasterId id="2147483676" r:id="rId5"/>
    <p:sldMasterId id="2147483678" r:id="rId6"/>
    <p:sldMasterId id="2147483680" r:id="rId7"/>
    <p:sldMasterId id="2147483682" r:id="rId8"/>
  </p:sldMasterIdLst>
  <p:notesMasterIdLst>
    <p:notesMasterId r:id="rId13"/>
  </p:notesMasterIdLst>
  <p:sldIdLst>
    <p:sldId id="257" r:id="rId9"/>
    <p:sldId id="288" r:id="rId10"/>
    <p:sldId id="258" r:id="rId11"/>
    <p:sldId id="292" r:id="rId12"/>
    <p:sldId id="295" r:id="rId14"/>
    <p:sldId id="297" r:id="rId15"/>
    <p:sldId id="298" r:id="rId16"/>
    <p:sldId id="300" r:id="rId17"/>
    <p:sldId id="260" r:id="rId18"/>
    <p:sldId id="261" r:id="rId19"/>
    <p:sldId id="262" r:id="rId20"/>
    <p:sldId id="263" r:id="rId21"/>
    <p:sldId id="264" r:id="rId22"/>
    <p:sldId id="265" r:id="rId23"/>
    <p:sldId id="266" r:id="rId24"/>
    <p:sldId id="267" r:id="rId25"/>
    <p:sldId id="268" r:id="rId26"/>
    <p:sldId id="269" r:id="rId27"/>
    <p:sldId id="270" r:id="rId28"/>
    <p:sldId id="271" r:id="rId29"/>
    <p:sldId id="272" r:id="rId30"/>
    <p:sldId id="273" r:id="rId31"/>
    <p:sldId id="274" r:id="rId32"/>
    <p:sldId id="275" r:id="rId33"/>
    <p:sldId id="276" r:id="rId34"/>
    <p:sldId id="277" r:id="rId35"/>
    <p:sldId id="278" r:id="rId36"/>
    <p:sldId id="279" r:id="rId37"/>
    <p:sldId id="280" r:id="rId38"/>
    <p:sldId id="281" r:id="rId39"/>
    <p:sldId id="282" r:id="rId40"/>
    <p:sldId id="283" r:id="rId41"/>
  </p:sldIdLst>
  <p:sldSz cx="12192000" cy="6858000"/>
  <p:notesSz cx="6858000" cy="9144000"/>
  <p:embeddedFontLst>
    <p:embeddedFont>
      <p:font typeface="Inter" panose="02000503000000020004" charset="0"/>
      <p:regular r:id="rId45"/>
      <p:bold r:id="rId46"/>
    </p:embeddedFont>
    <p:embeddedFont>
      <p:font typeface="Calibri" panose="020F0502020204030204" charset="0"/>
      <p:regular r:id="rId47"/>
      <p:bold r:id="rId48"/>
      <p:italic r:id="rId49"/>
      <p:boldItalic r:id="rId50"/>
    </p:embeddedFont>
    <p:embeddedFont>
      <p:font typeface="Calibri Light" panose="020F0302020204030204" charset="0"/>
      <p:regular r:id="rId51"/>
      <p:italic r:id="rId5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1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2" Type="http://schemas.openxmlformats.org/officeDocument/2006/relationships/font" Target="fonts/font8.fntdata"/><Relationship Id="rId51" Type="http://schemas.openxmlformats.org/officeDocument/2006/relationships/font" Target="fonts/font7.fntdata"/><Relationship Id="rId50" Type="http://schemas.openxmlformats.org/officeDocument/2006/relationships/font" Target="fonts/font6.fntdata"/><Relationship Id="rId5" Type="http://schemas.openxmlformats.org/officeDocument/2006/relationships/slideMaster" Target="slideMasters/slideMaster4.xml"/><Relationship Id="rId49" Type="http://schemas.openxmlformats.org/officeDocument/2006/relationships/font" Target="fonts/font5.fntdata"/><Relationship Id="rId48" Type="http://schemas.openxmlformats.org/officeDocument/2006/relationships/font" Target="fonts/font4.fntdata"/><Relationship Id="rId47" Type="http://schemas.openxmlformats.org/officeDocument/2006/relationships/font" Target="fonts/font3.fntdata"/><Relationship Id="rId46" Type="http://schemas.openxmlformats.org/officeDocument/2006/relationships/font" Target="fonts/font2.fntdata"/><Relationship Id="rId45" Type="http://schemas.openxmlformats.org/officeDocument/2006/relationships/font" Target="fonts/font1.fntdata"/><Relationship Id="rId44" Type="http://schemas.openxmlformats.org/officeDocument/2006/relationships/tableStyles" Target="tableStyles.xml"/><Relationship Id="rId43" Type="http://schemas.openxmlformats.org/officeDocument/2006/relationships/viewProps" Target="viewProps.xml"/><Relationship Id="rId42" Type="http://schemas.openxmlformats.org/officeDocument/2006/relationships/presProps" Target="presProps.xml"/><Relationship Id="rId41" Type="http://schemas.openxmlformats.org/officeDocument/2006/relationships/slide" Target="slides/slide32.xml"/><Relationship Id="rId40" Type="http://schemas.openxmlformats.org/officeDocument/2006/relationships/slide" Target="slides/slide31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30.xml"/><Relationship Id="rId38" Type="http://schemas.openxmlformats.org/officeDocument/2006/relationships/slide" Target="slides/slide29.xml"/><Relationship Id="rId37" Type="http://schemas.openxmlformats.org/officeDocument/2006/relationships/slide" Target="slides/slide28.xml"/><Relationship Id="rId36" Type="http://schemas.openxmlformats.org/officeDocument/2006/relationships/slide" Target="slides/slide27.xml"/><Relationship Id="rId35" Type="http://schemas.openxmlformats.org/officeDocument/2006/relationships/slide" Target="slides/slide26.xml"/><Relationship Id="rId34" Type="http://schemas.openxmlformats.org/officeDocument/2006/relationships/slide" Target="slides/slide25.xml"/><Relationship Id="rId33" Type="http://schemas.openxmlformats.org/officeDocument/2006/relationships/slide" Target="slides/slide24.xml"/><Relationship Id="rId32" Type="http://schemas.openxmlformats.org/officeDocument/2006/relationships/slide" Target="slides/slide23.xml"/><Relationship Id="rId31" Type="http://schemas.openxmlformats.org/officeDocument/2006/relationships/slide" Target="slides/slide22.xml"/><Relationship Id="rId30" Type="http://schemas.openxmlformats.org/officeDocument/2006/relationships/slide" Target="slides/slide21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0.xml"/><Relationship Id="rId28" Type="http://schemas.openxmlformats.org/officeDocument/2006/relationships/slide" Target="slides/slide19.xml"/><Relationship Id="rId27" Type="http://schemas.openxmlformats.org/officeDocument/2006/relationships/slide" Target="slides/slide18.xml"/><Relationship Id="rId26" Type="http://schemas.openxmlformats.org/officeDocument/2006/relationships/slide" Target="slides/slide17.xml"/><Relationship Id="rId25" Type="http://schemas.openxmlformats.org/officeDocument/2006/relationships/slide" Target="slides/slide16.xml"/><Relationship Id="rId24" Type="http://schemas.openxmlformats.org/officeDocument/2006/relationships/slide" Target="slides/slide15.xml"/><Relationship Id="rId23" Type="http://schemas.openxmlformats.org/officeDocument/2006/relationships/slide" Target="slides/slide14.xml"/><Relationship Id="rId22" Type="http://schemas.openxmlformats.org/officeDocument/2006/relationships/slide" Target="slides/slide13.xml"/><Relationship Id="rId21" Type="http://schemas.openxmlformats.org/officeDocument/2006/relationships/slide" Target="slides/slide12.xml"/><Relationship Id="rId20" Type="http://schemas.openxmlformats.org/officeDocument/2006/relationships/slide" Target="slides/slide11.xml"/><Relationship Id="rId2" Type="http://schemas.openxmlformats.org/officeDocument/2006/relationships/theme" Target="theme/theme1.xml"/><Relationship Id="rId19" Type="http://schemas.openxmlformats.org/officeDocument/2006/relationships/slide" Target="slides/slide10.xml"/><Relationship Id="rId18" Type="http://schemas.openxmlformats.org/officeDocument/2006/relationships/slide" Target="slides/slide9.xml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5" Type="http://schemas.openxmlformats.org/officeDocument/2006/relationships/slide" Target="slides/slide6.xml"/><Relationship Id="rId14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4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wdp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microsoft.com/office/2007/relationships/hdphoto" Target="../media/image2.wdp"/><Relationship Id="rId7" Type="http://schemas.openxmlformats.org/officeDocument/2006/relationships/image" Target="../media/image1.png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7" Type="http://schemas.openxmlformats.org/officeDocument/2006/relationships/tags" Target="../tags/tag14.xml"/><Relationship Id="rId16" Type="http://schemas.openxmlformats.org/officeDocument/2006/relationships/tags" Target="../tags/tag13.xml"/><Relationship Id="rId15" Type="http://schemas.openxmlformats.org/officeDocument/2006/relationships/tags" Target="../tags/tag12.xml"/><Relationship Id="rId14" Type="http://schemas.openxmlformats.org/officeDocument/2006/relationships/tags" Target="../tags/tag11.xml"/><Relationship Id="rId13" Type="http://schemas.openxmlformats.org/officeDocument/2006/relationships/tags" Target="../tags/tag10.xml"/><Relationship Id="rId12" Type="http://schemas.openxmlformats.org/officeDocument/2006/relationships/tags" Target="../tags/tag9.xml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19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3" Type="http://schemas.openxmlformats.org/officeDocument/2006/relationships/tags" Target="../tags/tag16.xml"/><Relationship Id="rId2" Type="http://schemas.openxmlformats.org/officeDocument/2006/relationships/tags" Target="../tags/tag15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27.xml"/><Relationship Id="rId8" Type="http://schemas.openxmlformats.org/officeDocument/2006/relationships/tags" Target="../tags/tag26.xml"/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1" Type="http://schemas.openxmlformats.org/officeDocument/2006/relationships/tags" Target="../tags/tag29.xml"/><Relationship Id="rId10" Type="http://schemas.openxmlformats.org/officeDocument/2006/relationships/tags" Target="../tags/tag28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37.xml"/><Relationship Id="rId8" Type="http://schemas.openxmlformats.org/officeDocument/2006/relationships/tags" Target="../tags/tag36.xml"/><Relationship Id="rId7" Type="http://schemas.openxmlformats.org/officeDocument/2006/relationships/tags" Target="../tags/tag35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4" Type="http://schemas.openxmlformats.org/officeDocument/2006/relationships/tags" Target="../tags/tag42.xml"/><Relationship Id="rId13" Type="http://schemas.openxmlformats.org/officeDocument/2006/relationships/tags" Target="../tags/tag41.xml"/><Relationship Id="rId12" Type="http://schemas.openxmlformats.org/officeDocument/2006/relationships/tags" Target="../tags/tag40.xml"/><Relationship Id="rId11" Type="http://schemas.openxmlformats.org/officeDocument/2006/relationships/tags" Target="../tags/tag39.xml"/><Relationship Id="rId10" Type="http://schemas.openxmlformats.org/officeDocument/2006/relationships/tags" Target="../tags/tag38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48.xml"/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56.xml"/><Relationship Id="rId8" Type="http://schemas.openxmlformats.org/officeDocument/2006/relationships/tags" Target="../tags/tag55.xml"/><Relationship Id="rId7" Type="http://schemas.openxmlformats.org/officeDocument/2006/relationships/tags" Target="../tags/tag54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4" Type="http://schemas.openxmlformats.org/officeDocument/2006/relationships/tags" Target="../tags/tag70.xml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79.xml"/><Relationship Id="rId8" Type="http://schemas.openxmlformats.org/officeDocument/2006/relationships/tags" Target="../tags/tag78.xml"/><Relationship Id="rId7" Type="http://schemas.openxmlformats.org/officeDocument/2006/relationships/image" Target="../media/image3.png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4" Type="http://schemas.openxmlformats.org/officeDocument/2006/relationships/tags" Target="../tags/tag84.xml"/><Relationship Id="rId13" Type="http://schemas.openxmlformats.org/officeDocument/2006/relationships/tags" Target="../tags/tag83.xml"/><Relationship Id="rId12" Type="http://schemas.openxmlformats.org/officeDocument/2006/relationships/tags" Target="../tags/tag82.xml"/><Relationship Id="rId11" Type="http://schemas.openxmlformats.org/officeDocument/2006/relationships/tags" Target="../tags/tag81.xml"/><Relationship Id="rId10" Type="http://schemas.openxmlformats.org/officeDocument/2006/relationships/tags" Target="../tags/tag80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5" Type="http://schemas.openxmlformats.org/officeDocument/2006/relationships/tags" Target="../tags/tag88.xml"/><Relationship Id="rId4" Type="http://schemas.openxmlformats.org/officeDocument/2006/relationships/tags" Target="../tags/tag87.xml"/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5" Type="http://schemas.openxmlformats.org/officeDocument/2006/relationships/tags" Target="../tags/tag100.xml"/><Relationship Id="rId4" Type="http://schemas.openxmlformats.org/officeDocument/2006/relationships/tags" Target="../tags/tag99.xml"/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5" Type="http://schemas.openxmlformats.org/officeDocument/2006/relationships/tags" Target="../tags/tag112.xml"/><Relationship Id="rId4" Type="http://schemas.openxmlformats.org/officeDocument/2006/relationships/tags" Target="../tags/tag111.xml"/><Relationship Id="rId3" Type="http://schemas.openxmlformats.org/officeDocument/2006/relationships/tags" Target="../tags/tag110.xml"/><Relationship Id="rId2" Type="http://schemas.openxmlformats.org/officeDocument/2006/relationships/tags" Target="../tags/tag109.xml"/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3" Type="http://schemas.openxmlformats.org/officeDocument/2006/relationships/tags" Target="../tags/tag122.xml"/><Relationship Id="rId2" Type="http://schemas.openxmlformats.org/officeDocument/2006/relationships/tags" Target="../tags/tag121.xml"/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5" Type="http://schemas.openxmlformats.org/officeDocument/2006/relationships/tags" Target="../tags/tag136.xml"/><Relationship Id="rId4" Type="http://schemas.openxmlformats.org/officeDocument/2006/relationships/tags" Target="../tags/tag135.xml"/><Relationship Id="rId3" Type="http://schemas.openxmlformats.org/officeDocument/2006/relationships/tags" Target="../tags/tag134.xml"/><Relationship Id="rId2" Type="http://schemas.openxmlformats.org/officeDocument/2006/relationships/tags" Target="../tags/tag133.xml"/><Relationship Id="rId1" Type="http://schemas.openxmlformats.org/officeDocument/2006/relationships/slideMaster" Target="../slideMasters/slideMaster6.xml"/></Relationships>
</file>

<file path=ppt/slideLayouts/_rels/slideLayout29.xml.rels><?xml version="1.0" encoding="UTF-8" standalone="yes"?>
<Relationships xmlns="http://schemas.openxmlformats.org/package/2006/relationships"><Relationship Id="rId5" Type="http://schemas.openxmlformats.org/officeDocument/2006/relationships/tags" Target="../tags/tag148.xml"/><Relationship Id="rId4" Type="http://schemas.openxmlformats.org/officeDocument/2006/relationships/tags" Target="../tags/tag147.xml"/><Relationship Id="rId3" Type="http://schemas.openxmlformats.org/officeDocument/2006/relationships/tags" Target="../tags/tag146.xml"/><Relationship Id="rId2" Type="http://schemas.openxmlformats.org/officeDocument/2006/relationships/tags" Target="../tags/tag145.xml"/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0" y="257175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76000">
                <a:schemeClr val="bg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任意多边形: 形状 7"/>
          <p:cNvSpPr/>
          <p:nvPr userDrawn="1">
            <p:custDataLst>
              <p:tags r:id="rId3"/>
            </p:custDataLst>
          </p:nvPr>
        </p:nvSpPr>
        <p:spPr>
          <a:xfrm>
            <a:off x="6383921" y="0"/>
            <a:ext cx="5808079" cy="5311534"/>
          </a:xfrm>
          <a:custGeom>
            <a:avLst/>
            <a:gdLst>
              <a:gd name="connsiteX0" fmla="*/ 2868000 w 5808079"/>
              <a:gd name="connsiteY0" fmla="*/ 0 h 5311534"/>
              <a:gd name="connsiteX1" fmla="*/ 5808079 w 5808079"/>
              <a:gd name="connsiteY1" fmla="*/ 0 h 5311534"/>
              <a:gd name="connsiteX2" fmla="*/ 5808079 w 5808079"/>
              <a:gd name="connsiteY2" fmla="*/ 1946987 h 5311534"/>
              <a:gd name="connsiteX3" fmla="*/ 2949605 w 5808079"/>
              <a:gd name="connsiteY3" fmla="*/ 4805462 h 5311534"/>
              <a:gd name="connsiteX4" fmla="*/ 506071 w 5808079"/>
              <a:gd name="connsiteY4" fmla="*/ 4805462 h 5311534"/>
              <a:gd name="connsiteX5" fmla="*/ 506073 w 5808079"/>
              <a:gd name="connsiteY5" fmla="*/ 4805462 h 5311534"/>
              <a:gd name="connsiteX6" fmla="*/ 506073 w 5808079"/>
              <a:gd name="connsiteY6" fmla="*/ 2361928 h 531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08079" h="5311534">
                <a:moveTo>
                  <a:pt x="2868000" y="0"/>
                </a:moveTo>
                <a:lnTo>
                  <a:pt x="5808079" y="0"/>
                </a:lnTo>
                <a:lnTo>
                  <a:pt x="5808079" y="1946987"/>
                </a:lnTo>
                <a:lnTo>
                  <a:pt x="2949605" y="4805462"/>
                </a:lnTo>
                <a:cubicBezTo>
                  <a:pt x="2274841" y="5480225"/>
                  <a:pt x="1180833" y="5480225"/>
                  <a:pt x="506071" y="4805462"/>
                </a:cubicBezTo>
                <a:lnTo>
                  <a:pt x="506073" y="4805462"/>
                </a:lnTo>
                <a:cubicBezTo>
                  <a:pt x="-168691" y="4130700"/>
                  <a:pt x="-168691" y="3036692"/>
                  <a:pt x="506073" y="2361928"/>
                </a:cubicBezTo>
                <a:close/>
              </a:path>
            </a:pathLst>
          </a:cu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任意多边形: 形状 8"/>
          <p:cNvSpPr/>
          <p:nvPr userDrawn="1">
            <p:custDataLst>
              <p:tags r:id="rId4"/>
            </p:custDataLst>
          </p:nvPr>
        </p:nvSpPr>
        <p:spPr>
          <a:xfrm>
            <a:off x="7771032" y="3648953"/>
            <a:ext cx="4420968" cy="3209047"/>
          </a:xfrm>
          <a:custGeom>
            <a:avLst/>
            <a:gdLst>
              <a:gd name="connsiteX0" fmla="*/ 4451386 w 5521711"/>
              <a:gd name="connsiteY0" fmla="*/ 0 h 4008043"/>
              <a:gd name="connsiteX1" fmla="*/ 5208220 w 5521711"/>
              <a:gd name="connsiteY1" fmla="*/ 313490 h 4008043"/>
              <a:gd name="connsiteX2" fmla="*/ 5208220 w 5521711"/>
              <a:gd name="connsiteY2" fmla="*/ 1827159 h 4008043"/>
              <a:gd name="connsiteX3" fmla="*/ 3027335 w 5521711"/>
              <a:gd name="connsiteY3" fmla="*/ 4008043 h 4008043"/>
              <a:gd name="connsiteX4" fmla="*/ 0 w 5521711"/>
              <a:gd name="connsiteY4" fmla="*/ 4008043 h 4008043"/>
              <a:gd name="connsiteX5" fmla="*/ 3694552 w 5521711"/>
              <a:gd name="connsiteY5" fmla="*/ 313490 h 4008043"/>
              <a:gd name="connsiteX6" fmla="*/ 4451386 w 5521711"/>
              <a:gd name="connsiteY6" fmla="*/ 0 h 4008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711" h="4008043">
                <a:moveTo>
                  <a:pt x="4451386" y="0"/>
                </a:moveTo>
                <a:cubicBezTo>
                  <a:pt x="4725306" y="0"/>
                  <a:pt x="4999226" y="104497"/>
                  <a:pt x="5208220" y="313490"/>
                </a:cubicBezTo>
                <a:cubicBezTo>
                  <a:pt x="5626208" y="731478"/>
                  <a:pt x="5626208" y="1409171"/>
                  <a:pt x="5208220" y="1827159"/>
                </a:cubicBezTo>
                <a:lnTo>
                  <a:pt x="3027335" y="4008043"/>
                </a:lnTo>
                <a:lnTo>
                  <a:pt x="0" y="4008043"/>
                </a:lnTo>
                <a:lnTo>
                  <a:pt x="3694552" y="313490"/>
                </a:lnTo>
                <a:cubicBezTo>
                  <a:pt x="3903546" y="104497"/>
                  <a:pt x="4177466" y="0"/>
                  <a:pt x="445138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>
                  <a:alpha val="0"/>
                </a:schemeClr>
              </a:gs>
              <a:gs pos="62000">
                <a:schemeClr val="accent1">
                  <a:lumMod val="40000"/>
                  <a:lumOff val="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任意多边形: 形状 10"/>
          <p:cNvSpPr/>
          <p:nvPr userDrawn="1">
            <p:custDataLst>
              <p:tags r:id="rId5"/>
            </p:custDataLst>
          </p:nvPr>
        </p:nvSpPr>
        <p:spPr>
          <a:xfrm>
            <a:off x="4558915" y="5128524"/>
            <a:ext cx="1141782" cy="345103"/>
          </a:xfrm>
          <a:custGeom>
            <a:avLst/>
            <a:gdLst>
              <a:gd name="connsiteX0" fmla="*/ 1406750 w 1443036"/>
              <a:gd name="connsiteY0" fmla="*/ 363586 h 436158"/>
              <a:gd name="connsiteX1" fmla="*/ 1443036 w 1443036"/>
              <a:gd name="connsiteY1" fmla="*/ 399872 h 436158"/>
              <a:gd name="connsiteX2" fmla="*/ 1406750 w 1443036"/>
              <a:gd name="connsiteY2" fmla="*/ 436158 h 436158"/>
              <a:gd name="connsiteX3" fmla="*/ 1370464 w 1443036"/>
              <a:gd name="connsiteY3" fmla="*/ 399872 h 436158"/>
              <a:gd name="connsiteX4" fmla="*/ 1406750 w 1443036"/>
              <a:gd name="connsiteY4" fmla="*/ 363586 h 436158"/>
              <a:gd name="connsiteX5" fmla="*/ 1178341 w 1443036"/>
              <a:gd name="connsiteY5" fmla="*/ 363586 h 436158"/>
              <a:gd name="connsiteX6" fmla="*/ 1214627 w 1443036"/>
              <a:gd name="connsiteY6" fmla="*/ 399872 h 436158"/>
              <a:gd name="connsiteX7" fmla="*/ 1178341 w 1443036"/>
              <a:gd name="connsiteY7" fmla="*/ 436158 h 436158"/>
              <a:gd name="connsiteX8" fmla="*/ 1142055 w 1443036"/>
              <a:gd name="connsiteY8" fmla="*/ 399872 h 436158"/>
              <a:gd name="connsiteX9" fmla="*/ 1178341 w 1443036"/>
              <a:gd name="connsiteY9" fmla="*/ 363586 h 436158"/>
              <a:gd name="connsiteX10" fmla="*/ 949930 w 1443036"/>
              <a:gd name="connsiteY10" fmla="*/ 363586 h 436158"/>
              <a:gd name="connsiteX11" fmla="*/ 986216 w 1443036"/>
              <a:gd name="connsiteY11" fmla="*/ 399872 h 436158"/>
              <a:gd name="connsiteX12" fmla="*/ 949930 w 1443036"/>
              <a:gd name="connsiteY12" fmla="*/ 436158 h 436158"/>
              <a:gd name="connsiteX13" fmla="*/ 913644 w 1443036"/>
              <a:gd name="connsiteY13" fmla="*/ 399872 h 436158"/>
              <a:gd name="connsiteX14" fmla="*/ 949930 w 1443036"/>
              <a:gd name="connsiteY14" fmla="*/ 363586 h 436158"/>
              <a:gd name="connsiteX15" fmla="*/ 721519 w 1443036"/>
              <a:gd name="connsiteY15" fmla="*/ 363586 h 436158"/>
              <a:gd name="connsiteX16" fmla="*/ 757805 w 1443036"/>
              <a:gd name="connsiteY16" fmla="*/ 399872 h 436158"/>
              <a:gd name="connsiteX17" fmla="*/ 721519 w 1443036"/>
              <a:gd name="connsiteY17" fmla="*/ 436158 h 436158"/>
              <a:gd name="connsiteX18" fmla="*/ 685233 w 1443036"/>
              <a:gd name="connsiteY18" fmla="*/ 399872 h 436158"/>
              <a:gd name="connsiteX19" fmla="*/ 721519 w 1443036"/>
              <a:gd name="connsiteY19" fmla="*/ 363586 h 436158"/>
              <a:gd name="connsiteX20" fmla="*/ 493108 w 1443036"/>
              <a:gd name="connsiteY20" fmla="*/ 363586 h 436158"/>
              <a:gd name="connsiteX21" fmla="*/ 529394 w 1443036"/>
              <a:gd name="connsiteY21" fmla="*/ 399872 h 436158"/>
              <a:gd name="connsiteX22" fmla="*/ 493108 w 1443036"/>
              <a:gd name="connsiteY22" fmla="*/ 436158 h 436158"/>
              <a:gd name="connsiteX23" fmla="*/ 456822 w 1443036"/>
              <a:gd name="connsiteY23" fmla="*/ 399872 h 436158"/>
              <a:gd name="connsiteX24" fmla="*/ 493108 w 1443036"/>
              <a:gd name="connsiteY24" fmla="*/ 363586 h 436158"/>
              <a:gd name="connsiteX25" fmla="*/ 264697 w 1443036"/>
              <a:gd name="connsiteY25" fmla="*/ 363586 h 436158"/>
              <a:gd name="connsiteX26" fmla="*/ 300983 w 1443036"/>
              <a:gd name="connsiteY26" fmla="*/ 399872 h 436158"/>
              <a:gd name="connsiteX27" fmla="*/ 264697 w 1443036"/>
              <a:gd name="connsiteY27" fmla="*/ 436158 h 436158"/>
              <a:gd name="connsiteX28" fmla="*/ 228411 w 1443036"/>
              <a:gd name="connsiteY28" fmla="*/ 399872 h 436158"/>
              <a:gd name="connsiteX29" fmla="*/ 264697 w 1443036"/>
              <a:gd name="connsiteY29" fmla="*/ 363586 h 436158"/>
              <a:gd name="connsiteX30" fmla="*/ 36286 w 1443036"/>
              <a:gd name="connsiteY30" fmla="*/ 363586 h 436158"/>
              <a:gd name="connsiteX31" fmla="*/ 72572 w 1443036"/>
              <a:gd name="connsiteY31" fmla="*/ 399872 h 436158"/>
              <a:gd name="connsiteX32" fmla="*/ 36286 w 1443036"/>
              <a:gd name="connsiteY32" fmla="*/ 436158 h 436158"/>
              <a:gd name="connsiteX33" fmla="*/ 0 w 1443036"/>
              <a:gd name="connsiteY33" fmla="*/ 399872 h 436158"/>
              <a:gd name="connsiteX34" fmla="*/ 36286 w 1443036"/>
              <a:gd name="connsiteY34" fmla="*/ 363586 h 436158"/>
              <a:gd name="connsiteX35" fmla="*/ 1406750 w 1443036"/>
              <a:gd name="connsiteY35" fmla="*/ 181793 h 436158"/>
              <a:gd name="connsiteX36" fmla="*/ 1443036 w 1443036"/>
              <a:gd name="connsiteY36" fmla="*/ 218079 h 436158"/>
              <a:gd name="connsiteX37" fmla="*/ 1406750 w 1443036"/>
              <a:gd name="connsiteY37" fmla="*/ 254365 h 436158"/>
              <a:gd name="connsiteX38" fmla="*/ 1370464 w 1443036"/>
              <a:gd name="connsiteY38" fmla="*/ 218079 h 436158"/>
              <a:gd name="connsiteX39" fmla="*/ 1406750 w 1443036"/>
              <a:gd name="connsiteY39" fmla="*/ 181793 h 436158"/>
              <a:gd name="connsiteX40" fmla="*/ 1178341 w 1443036"/>
              <a:gd name="connsiteY40" fmla="*/ 181793 h 436158"/>
              <a:gd name="connsiteX41" fmla="*/ 1214627 w 1443036"/>
              <a:gd name="connsiteY41" fmla="*/ 218079 h 436158"/>
              <a:gd name="connsiteX42" fmla="*/ 1178341 w 1443036"/>
              <a:gd name="connsiteY42" fmla="*/ 254365 h 436158"/>
              <a:gd name="connsiteX43" fmla="*/ 1142055 w 1443036"/>
              <a:gd name="connsiteY43" fmla="*/ 218079 h 436158"/>
              <a:gd name="connsiteX44" fmla="*/ 1178341 w 1443036"/>
              <a:gd name="connsiteY44" fmla="*/ 181793 h 436158"/>
              <a:gd name="connsiteX45" fmla="*/ 949930 w 1443036"/>
              <a:gd name="connsiteY45" fmla="*/ 181793 h 436158"/>
              <a:gd name="connsiteX46" fmla="*/ 986216 w 1443036"/>
              <a:gd name="connsiteY46" fmla="*/ 218079 h 436158"/>
              <a:gd name="connsiteX47" fmla="*/ 949930 w 1443036"/>
              <a:gd name="connsiteY47" fmla="*/ 254365 h 436158"/>
              <a:gd name="connsiteX48" fmla="*/ 913644 w 1443036"/>
              <a:gd name="connsiteY48" fmla="*/ 218079 h 436158"/>
              <a:gd name="connsiteX49" fmla="*/ 949930 w 1443036"/>
              <a:gd name="connsiteY49" fmla="*/ 181793 h 436158"/>
              <a:gd name="connsiteX50" fmla="*/ 721519 w 1443036"/>
              <a:gd name="connsiteY50" fmla="*/ 181793 h 436158"/>
              <a:gd name="connsiteX51" fmla="*/ 757805 w 1443036"/>
              <a:gd name="connsiteY51" fmla="*/ 218079 h 436158"/>
              <a:gd name="connsiteX52" fmla="*/ 721519 w 1443036"/>
              <a:gd name="connsiteY52" fmla="*/ 254365 h 436158"/>
              <a:gd name="connsiteX53" fmla="*/ 685233 w 1443036"/>
              <a:gd name="connsiteY53" fmla="*/ 218079 h 436158"/>
              <a:gd name="connsiteX54" fmla="*/ 721519 w 1443036"/>
              <a:gd name="connsiteY54" fmla="*/ 181793 h 436158"/>
              <a:gd name="connsiteX55" fmla="*/ 493108 w 1443036"/>
              <a:gd name="connsiteY55" fmla="*/ 181793 h 436158"/>
              <a:gd name="connsiteX56" fmla="*/ 529394 w 1443036"/>
              <a:gd name="connsiteY56" fmla="*/ 218079 h 436158"/>
              <a:gd name="connsiteX57" fmla="*/ 493108 w 1443036"/>
              <a:gd name="connsiteY57" fmla="*/ 254365 h 436158"/>
              <a:gd name="connsiteX58" fmla="*/ 456822 w 1443036"/>
              <a:gd name="connsiteY58" fmla="*/ 218079 h 436158"/>
              <a:gd name="connsiteX59" fmla="*/ 493108 w 1443036"/>
              <a:gd name="connsiteY59" fmla="*/ 181793 h 436158"/>
              <a:gd name="connsiteX60" fmla="*/ 264697 w 1443036"/>
              <a:gd name="connsiteY60" fmla="*/ 181793 h 436158"/>
              <a:gd name="connsiteX61" fmla="*/ 300983 w 1443036"/>
              <a:gd name="connsiteY61" fmla="*/ 218079 h 436158"/>
              <a:gd name="connsiteX62" fmla="*/ 264697 w 1443036"/>
              <a:gd name="connsiteY62" fmla="*/ 254365 h 436158"/>
              <a:gd name="connsiteX63" fmla="*/ 228411 w 1443036"/>
              <a:gd name="connsiteY63" fmla="*/ 218079 h 436158"/>
              <a:gd name="connsiteX64" fmla="*/ 264697 w 1443036"/>
              <a:gd name="connsiteY64" fmla="*/ 181793 h 436158"/>
              <a:gd name="connsiteX65" fmla="*/ 36286 w 1443036"/>
              <a:gd name="connsiteY65" fmla="*/ 181793 h 436158"/>
              <a:gd name="connsiteX66" fmla="*/ 72572 w 1443036"/>
              <a:gd name="connsiteY66" fmla="*/ 218079 h 436158"/>
              <a:gd name="connsiteX67" fmla="*/ 36286 w 1443036"/>
              <a:gd name="connsiteY67" fmla="*/ 254365 h 436158"/>
              <a:gd name="connsiteX68" fmla="*/ 0 w 1443036"/>
              <a:gd name="connsiteY68" fmla="*/ 218079 h 436158"/>
              <a:gd name="connsiteX69" fmla="*/ 36286 w 1443036"/>
              <a:gd name="connsiteY69" fmla="*/ 181793 h 436158"/>
              <a:gd name="connsiteX70" fmla="*/ 1406750 w 1443036"/>
              <a:gd name="connsiteY70" fmla="*/ 0 h 436158"/>
              <a:gd name="connsiteX71" fmla="*/ 1443036 w 1443036"/>
              <a:gd name="connsiteY71" fmla="*/ 36286 h 436158"/>
              <a:gd name="connsiteX72" fmla="*/ 1406750 w 1443036"/>
              <a:gd name="connsiteY72" fmla="*/ 72572 h 436158"/>
              <a:gd name="connsiteX73" fmla="*/ 1370464 w 1443036"/>
              <a:gd name="connsiteY73" fmla="*/ 36286 h 436158"/>
              <a:gd name="connsiteX74" fmla="*/ 1406750 w 1443036"/>
              <a:gd name="connsiteY74" fmla="*/ 0 h 436158"/>
              <a:gd name="connsiteX75" fmla="*/ 1178341 w 1443036"/>
              <a:gd name="connsiteY75" fmla="*/ 0 h 436158"/>
              <a:gd name="connsiteX76" fmla="*/ 1214627 w 1443036"/>
              <a:gd name="connsiteY76" fmla="*/ 36286 h 436158"/>
              <a:gd name="connsiteX77" fmla="*/ 1178341 w 1443036"/>
              <a:gd name="connsiteY77" fmla="*/ 72572 h 436158"/>
              <a:gd name="connsiteX78" fmla="*/ 1142055 w 1443036"/>
              <a:gd name="connsiteY78" fmla="*/ 36286 h 436158"/>
              <a:gd name="connsiteX79" fmla="*/ 1178341 w 1443036"/>
              <a:gd name="connsiteY79" fmla="*/ 0 h 436158"/>
              <a:gd name="connsiteX80" fmla="*/ 949930 w 1443036"/>
              <a:gd name="connsiteY80" fmla="*/ 0 h 436158"/>
              <a:gd name="connsiteX81" fmla="*/ 986216 w 1443036"/>
              <a:gd name="connsiteY81" fmla="*/ 36286 h 436158"/>
              <a:gd name="connsiteX82" fmla="*/ 949930 w 1443036"/>
              <a:gd name="connsiteY82" fmla="*/ 72572 h 436158"/>
              <a:gd name="connsiteX83" fmla="*/ 913644 w 1443036"/>
              <a:gd name="connsiteY83" fmla="*/ 36286 h 436158"/>
              <a:gd name="connsiteX84" fmla="*/ 949930 w 1443036"/>
              <a:gd name="connsiteY84" fmla="*/ 0 h 436158"/>
              <a:gd name="connsiteX85" fmla="*/ 721519 w 1443036"/>
              <a:gd name="connsiteY85" fmla="*/ 0 h 436158"/>
              <a:gd name="connsiteX86" fmla="*/ 757805 w 1443036"/>
              <a:gd name="connsiteY86" fmla="*/ 36286 h 436158"/>
              <a:gd name="connsiteX87" fmla="*/ 721519 w 1443036"/>
              <a:gd name="connsiteY87" fmla="*/ 72572 h 436158"/>
              <a:gd name="connsiteX88" fmla="*/ 685233 w 1443036"/>
              <a:gd name="connsiteY88" fmla="*/ 36286 h 436158"/>
              <a:gd name="connsiteX89" fmla="*/ 721519 w 1443036"/>
              <a:gd name="connsiteY89" fmla="*/ 0 h 436158"/>
              <a:gd name="connsiteX90" fmla="*/ 493108 w 1443036"/>
              <a:gd name="connsiteY90" fmla="*/ 0 h 436158"/>
              <a:gd name="connsiteX91" fmla="*/ 529394 w 1443036"/>
              <a:gd name="connsiteY91" fmla="*/ 36286 h 436158"/>
              <a:gd name="connsiteX92" fmla="*/ 493108 w 1443036"/>
              <a:gd name="connsiteY92" fmla="*/ 72572 h 436158"/>
              <a:gd name="connsiteX93" fmla="*/ 456822 w 1443036"/>
              <a:gd name="connsiteY93" fmla="*/ 36286 h 436158"/>
              <a:gd name="connsiteX94" fmla="*/ 493108 w 1443036"/>
              <a:gd name="connsiteY94" fmla="*/ 0 h 436158"/>
              <a:gd name="connsiteX95" fmla="*/ 264697 w 1443036"/>
              <a:gd name="connsiteY95" fmla="*/ 0 h 436158"/>
              <a:gd name="connsiteX96" fmla="*/ 300983 w 1443036"/>
              <a:gd name="connsiteY96" fmla="*/ 36286 h 436158"/>
              <a:gd name="connsiteX97" fmla="*/ 264697 w 1443036"/>
              <a:gd name="connsiteY97" fmla="*/ 72572 h 436158"/>
              <a:gd name="connsiteX98" fmla="*/ 228411 w 1443036"/>
              <a:gd name="connsiteY98" fmla="*/ 36286 h 436158"/>
              <a:gd name="connsiteX99" fmla="*/ 264697 w 1443036"/>
              <a:gd name="connsiteY99" fmla="*/ 0 h 436158"/>
              <a:gd name="connsiteX100" fmla="*/ 36286 w 1443036"/>
              <a:gd name="connsiteY100" fmla="*/ 0 h 436158"/>
              <a:gd name="connsiteX101" fmla="*/ 72572 w 1443036"/>
              <a:gd name="connsiteY101" fmla="*/ 36286 h 436158"/>
              <a:gd name="connsiteX102" fmla="*/ 36286 w 1443036"/>
              <a:gd name="connsiteY102" fmla="*/ 72572 h 436158"/>
              <a:gd name="connsiteX103" fmla="*/ 0 w 1443036"/>
              <a:gd name="connsiteY103" fmla="*/ 36286 h 436158"/>
              <a:gd name="connsiteX104" fmla="*/ 36286 w 1443036"/>
              <a:gd name="connsiteY104" fmla="*/ 0 h 436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1443036" h="436158">
                <a:moveTo>
                  <a:pt x="1406750" y="363586"/>
                </a:moveTo>
                <a:cubicBezTo>
                  <a:pt x="1426790" y="363586"/>
                  <a:pt x="1443036" y="379832"/>
                  <a:pt x="1443036" y="399872"/>
                </a:cubicBezTo>
                <a:cubicBezTo>
                  <a:pt x="1443036" y="419912"/>
                  <a:pt x="1426790" y="436158"/>
                  <a:pt x="1406750" y="436158"/>
                </a:cubicBezTo>
                <a:cubicBezTo>
                  <a:pt x="1386710" y="436158"/>
                  <a:pt x="1370464" y="419912"/>
                  <a:pt x="1370464" y="399872"/>
                </a:cubicBezTo>
                <a:cubicBezTo>
                  <a:pt x="1370464" y="379832"/>
                  <a:pt x="1386710" y="363586"/>
                  <a:pt x="1406750" y="363586"/>
                </a:cubicBezTo>
                <a:close/>
                <a:moveTo>
                  <a:pt x="1178341" y="363586"/>
                </a:moveTo>
                <a:cubicBezTo>
                  <a:pt x="1198381" y="363586"/>
                  <a:pt x="1214627" y="379832"/>
                  <a:pt x="1214627" y="399872"/>
                </a:cubicBezTo>
                <a:cubicBezTo>
                  <a:pt x="1214627" y="419912"/>
                  <a:pt x="1198381" y="436158"/>
                  <a:pt x="1178341" y="436158"/>
                </a:cubicBezTo>
                <a:cubicBezTo>
                  <a:pt x="1158301" y="436158"/>
                  <a:pt x="1142055" y="419912"/>
                  <a:pt x="1142055" y="399872"/>
                </a:cubicBezTo>
                <a:cubicBezTo>
                  <a:pt x="1142055" y="379832"/>
                  <a:pt x="1158301" y="363586"/>
                  <a:pt x="1178341" y="363586"/>
                </a:cubicBezTo>
                <a:close/>
                <a:moveTo>
                  <a:pt x="949930" y="363586"/>
                </a:moveTo>
                <a:cubicBezTo>
                  <a:pt x="969970" y="363586"/>
                  <a:pt x="986216" y="379832"/>
                  <a:pt x="986216" y="399872"/>
                </a:cubicBezTo>
                <a:cubicBezTo>
                  <a:pt x="986216" y="419912"/>
                  <a:pt x="969970" y="436158"/>
                  <a:pt x="949930" y="436158"/>
                </a:cubicBezTo>
                <a:cubicBezTo>
                  <a:pt x="929890" y="436158"/>
                  <a:pt x="913644" y="419912"/>
                  <a:pt x="913644" y="399872"/>
                </a:cubicBezTo>
                <a:cubicBezTo>
                  <a:pt x="913644" y="379832"/>
                  <a:pt x="929890" y="363586"/>
                  <a:pt x="949930" y="363586"/>
                </a:cubicBezTo>
                <a:close/>
                <a:moveTo>
                  <a:pt x="721519" y="363586"/>
                </a:moveTo>
                <a:cubicBezTo>
                  <a:pt x="741559" y="363586"/>
                  <a:pt x="757805" y="379832"/>
                  <a:pt x="757805" y="399872"/>
                </a:cubicBezTo>
                <a:cubicBezTo>
                  <a:pt x="757805" y="419912"/>
                  <a:pt x="741559" y="436158"/>
                  <a:pt x="721519" y="436158"/>
                </a:cubicBezTo>
                <a:cubicBezTo>
                  <a:pt x="701479" y="436158"/>
                  <a:pt x="685233" y="419912"/>
                  <a:pt x="685233" y="399872"/>
                </a:cubicBezTo>
                <a:cubicBezTo>
                  <a:pt x="685233" y="379832"/>
                  <a:pt x="701479" y="363586"/>
                  <a:pt x="721519" y="363586"/>
                </a:cubicBezTo>
                <a:close/>
                <a:moveTo>
                  <a:pt x="493108" y="363586"/>
                </a:moveTo>
                <a:cubicBezTo>
                  <a:pt x="513148" y="363586"/>
                  <a:pt x="529394" y="379832"/>
                  <a:pt x="529394" y="399872"/>
                </a:cubicBezTo>
                <a:cubicBezTo>
                  <a:pt x="529394" y="419912"/>
                  <a:pt x="513148" y="436158"/>
                  <a:pt x="493108" y="436158"/>
                </a:cubicBezTo>
                <a:cubicBezTo>
                  <a:pt x="473068" y="436158"/>
                  <a:pt x="456822" y="419912"/>
                  <a:pt x="456822" y="399872"/>
                </a:cubicBezTo>
                <a:cubicBezTo>
                  <a:pt x="456822" y="379832"/>
                  <a:pt x="473068" y="363586"/>
                  <a:pt x="493108" y="363586"/>
                </a:cubicBezTo>
                <a:close/>
                <a:moveTo>
                  <a:pt x="264697" y="363586"/>
                </a:moveTo>
                <a:cubicBezTo>
                  <a:pt x="284737" y="363586"/>
                  <a:pt x="300983" y="379832"/>
                  <a:pt x="300983" y="399872"/>
                </a:cubicBezTo>
                <a:cubicBezTo>
                  <a:pt x="300983" y="419912"/>
                  <a:pt x="284737" y="436158"/>
                  <a:pt x="264697" y="436158"/>
                </a:cubicBezTo>
                <a:cubicBezTo>
                  <a:pt x="244657" y="436158"/>
                  <a:pt x="228411" y="419912"/>
                  <a:pt x="228411" y="399872"/>
                </a:cubicBezTo>
                <a:cubicBezTo>
                  <a:pt x="228411" y="379832"/>
                  <a:pt x="244657" y="363586"/>
                  <a:pt x="264697" y="363586"/>
                </a:cubicBezTo>
                <a:close/>
                <a:moveTo>
                  <a:pt x="36286" y="363586"/>
                </a:moveTo>
                <a:cubicBezTo>
                  <a:pt x="56326" y="363586"/>
                  <a:pt x="72572" y="379832"/>
                  <a:pt x="72572" y="399872"/>
                </a:cubicBezTo>
                <a:cubicBezTo>
                  <a:pt x="72572" y="419912"/>
                  <a:pt x="56326" y="436158"/>
                  <a:pt x="36286" y="436158"/>
                </a:cubicBezTo>
                <a:cubicBezTo>
                  <a:pt x="16246" y="436158"/>
                  <a:pt x="0" y="419912"/>
                  <a:pt x="0" y="399872"/>
                </a:cubicBezTo>
                <a:cubicBezTo>
                  <a:pt x="0" y="379832"/>
                  <a:pt x="16246" y="363586"/>
                  <a:pt x="36286" y="363586"/>
                </a:cubicBezTo>
                <a:close/>
                <a:moveTo>
                  <a:pt x="1406750" y="181793"/>
                </a:moveTo>
                <a:cubicBezTo>
                  <a:pt x="1426790" y="181793"/>
                  <a:pt x="1443036" y="198039"/>
                  <a:pt x="1443036" y="218079"/>
                </a:cubicBezTo>
                <a:cubicBezTo>
                  <a:pt x="1443036" y="238119"/>
                  <a:pt x="1426790" y="254365"/>
                  <a:pt x="1406750" y="254365"/>
                </a:cubicBezTo>
                <a:cubicBezTo>
                  <a:pt x="1386710" y="254365"/>
                  <a:pt x="1370464" y="238119"/>
                  <a:pt x="1370464" y="218079"/>
                </a:cubicBezTo>
                <a:cubicBezTo>
                  <a:pt x="1370464" y="198039"/>
                  <a:pt x="1386710" y="181793"/>
                  <a:pt x="1406750" y="181793"/>
                </a:cubicBezTo>
                <a:close/>
                <a:moveTo>
                  <a:pt x="1178341" y="181793"/>
                </a:moveTo>
                <a:cubicBezTo>
                  <a:pt x="1198381" y="181793"/>
                  <a:pt x="1214627" y="198039"/>
                  <a:pt x="1214627" y="218079"/>
                </a:cubicBezTo>
                <a:cubicBezTo>
                  <a:pt x="1214627" y="238119"/>
                  <a:pt x="1198381" y="254365"/>
                  <a:pt x="1178341" y="254365"/>
                </a:cubicBezTo>
                <a:cubicBezTo>
                  <a:pt x="1158301" y="254365"/>
                  <a:pt x="1142055" y="238119"/>
                  <a:pt x="1142055" y="218079"/>
                </a:cubicBezTo>
                <a:cubicBezTo>
                  <a:pt x="1142055" y="198039"/>
                  <a:pt x="1158301" y="181793"/>
                  <a:pt x="1178341" y="181793"/>
                </a:cubicBezTo>
                <a:close/>
                <a:moveTo>
                  <a:pt x="949930" y="181793"/>
                </a:moveTo>
                <a:cubicBezTo>
                  <a:pt x="969970" y="181793"/>
                  <a:pt x="986216" y="198039"/>
                  <a:pt x="986216" y="218079"/>
                </a:cubicBezTo>
                <a:cubicBezTo>
                  <a:pt x="986216" y="238119"/>
                  <a:pt x="969970" y="254365"/>
                  <a:pt x="949930" y="254365"/>
                </a:cubicBezTo>
                <a:cubicBezTo>
                  <a:pt x="929890" y="254365"/>
                  <a:pt x="913644" y="238119"/>
                  <a:pt x="913644" y="218079"/>
                </a:cubicBezTo>
                <a:cubicBezTo>
                  <a:pt x="913644" y="198039"/>
                  <a:pt x="929890" y="181793"/>
                  <a:pt x="949930" y="181793"/>
                </a:cubicBezTo>
                <a:close/>
                <a:moveTo>
                  <a:pt x="721519" y="181793"/>
                </a:moveTo>
                <a:cubicBezTo>
                  <a:pt x="741559" y="181793"/>
                  <a:pt x="757805" y="198039"/>
                  <a:pt x="757805" y="218079"/>
                </a:cubicBezTo>
                <a:cubicBezTo>
                  <a:pt x="757805" y="238119"/>
                  <a:pt x="741559" y="254365"/>
                  <a:pt x="721519" y="254365"/>
                </a:cubicBezTo>
                <a:cubicBezTo>
                  <a:pt x="701479" y="254365"/>
                  <a:pt x="685233" y="238119"/>
                  <a:pt x="685233" y="218079"/>
                </a:cubicBezTo>
                <a:cubicBezTo>
                  <a:pt x="685233" y="198039"/>
                  <a:pt x="701479" y="181793"/>
                  <a:pt x="721519" y="181793"/>
                </a:cubicBezTo>
                <a:close/>
                <a:moveTo>
                  <a:pt x="493108" y="181793"/>
                </a:moveTo>
                <a:cubicBezTo>
                  <a:pt x="513148" y="181793"/>
                  <a:pt x="529394" y="198039"/>
                  <a:pt x="529394" y="218079"/>
                </a:cubicBezTo>
                <a:cubicBezTo>
                  <a:pt x="529394" y="238119"/>
                  <a:pt x="513148" y="254365"/>
                  <a:pt x="493108" y="254365"/>
                </a:cubicBezTo>
                <a:cubicBezTo>
                  <a:pt x="473068" y="254365"/>
                  <a:pt x="456822" y="238119"/>
                  <a:pt x="456822" y="218079"/>
                </a:cubicBezTo>
                <a:cubicBezTo>
                  <a:pt x="456822" y="198039"/>
                  <a:pt x="473068" y="181793"/>
                  <a:pt x="493108" y="181793"/>
                </a:cubicBezTo>
                <a:close/>
                <a:moveTo>
                  <a:pt x="264697" y="181793"/>
                </a:moveTo>
                <a:cubicBezTo>
                  <a:pt x="284737" y="181793"/>
                  <a:pt x="300983" y="198039"/>
                  <a:pt x="300983" y="218079"/>
                </a:cubicBezTo>
                <a:cubicBezTo>
                  <a:pt x="300983" y="238119"/>
                  <a:pt x="284737" y="254365"/>
                  <a:pt x="264697" y="254365"/>
                </a:cubicBezTo>
                <a:cubicBezTo>
                  <a:pt x="244657" y="254365"/>
                  <a:pt x="228411" y="238119"/>
                  <a:pt x="228411" y="218079"/>
                </a:cubicBezTo>
                <a:cubicBezTo>
                  <a:pt x="228411" y="198039"/>
                  <a:pt x="244657" y="181793"/>
                  <a:pt x="264697" y="181793"/>
                </a:cubicBezTo>
                <a:close/>
                <a:moveTo>
                  <a:pt x="36286" y="181793"/>
                </a:moveTo>
                <a:cubicBezTo>
                  <a:pt x="56326" y="181793"/>
                  <a:pt x="72572" y="198039"/>
                  <a:pt x="72572" y="218079"/>
                </a:cubicBezTo>
                <a:cubicBezTo>
                  <a:pt x="72572" y="238119"/>
                  <a:pt x="56326" y="254365"/>
                  <a:pt x="36286" y="254365"/>
                </a:cubicBezTo>
                <a:cubicBezTo>
                  <a:pt x="16246" y="254365"/>
                  <a:pt x="0" y="238119"/>
                  <a:pt x="0" y="218079"/>
                </a:cubicBezTo>
                <a:cubicBezTo>
                  <a:pt x="0" y="198039"/>
                  <a:pt x="16246" y="181793"/>
                  <a:pt x="36286" y="181793"/>
                </a:cubicBezTo>
                <a:close/>
                <a:moveTo>
                  <a:pt x="1406750" y="0"/>
                </a:moveTo>
                <a:cubicBezTo>
                  <a:pt x="1426790" y="0"/>
                  <a:pt x="1443036" y="16246"/>
                  <a:pt x="1443036" y="36286"/>
                </a:cubicBezTo>
                <a:cubicBezTo>
                  <a:pt x="1443036" y="56326"/>
                  <a:pt x="1426790" y="72572"/>
                  <a:pt x="1406750" y="72572"/>
                </a:cubicBezTo>
                <a:cubicBezTo>
                  <a:pt x="1386710" y="72572"/>
                  <a:pt x="1370464" y="56326"/>
                  <a:pt x="1370464" y="36286"/>
                </a:cubicBezTo>
                <a:cubicBezTo>
                  <a:pt x="1370464" y="16246"/>
                  <a:pt x="1386710" y="0"/>
                  <a:pt x="1406750" y="0"/>
                </a:cubicBezTo>
                <a:close/>
                <a:moveTo>
                  <a:pt x="1178341" y="0"/>
                </a:moveTo>
                <a:cubicBezTo>
                  <a:pt x="1198381" y="0"/>
                  <a:pt x="1214627" y="16246"/>
                  <a:pt x="1214627" y="36286"/>
                </a:cubicBezTo>
                <a:cubicBezTo>
                  <a:pt x="1214627" y="56326"/>
                  <a:pt x="1198381" y="72572"/>
                  <a:pt x="1178341" y="72572"/>
                </a:cubicBezTo>
                <a:cubicBezTo>
                  <a:pt x="1158301" y="72572"/>
                  <a:pt x="1142055" y="56326"/>
                  <a:pt x="1142055" y="36286"/>
                </a:cubicBezTo>
                <a:cubicBezTo>
                  <a:pt x="1142055" y="16246"/>
                  <a:pt x="1158301" y="0"/>
                  <a:pt x="1178341" y="0"/>
                </a:cubicBezTo>
                <a:close/>
                <a:moveTo>
                  <a:pt x="949930" y="0"/>
                </a:moveTo>
                <a:cubicBezTo>
                  <a:pt x="969970" y="0"/>
                  <a:pt x="986216" y="16246"/>
                  <a:pt x="986216" y="36286"/>
                </a:cubicBezTo>
                <a:cubicBezTo>
                  <a:pt x="986216" y="56326"/>
                  <a:pt x="969970" y="72572"/>
                  <a:pt x="949930" y="72572"/>
                </a:cubicBezTo>
                <a:cubicBezTo>
                  <a:pt x="929890" y="72572"/>
                  <a:pt x="913644" y="56326"/>
                  <a:pt x="913644" y="36286"/>
                </a:cubicBezTo>
                <a:cubicBezTo>
                  <a:pt x="913644" y="16246"/>
                  <a:pt x="929890" y="0"/>
                  <a:pt x="949930" y="0"/>
                </a:cubicBezTo>
                <a:close/>
                <a:moveTo>
                  <a:pt x="721519" y="0"/>
                </a:moveTo>
                <a:cubicBezTo>
                  <a:pt x="741559" y="0"/>
                  <a:pt x="757805" y="16246"/>
                  <a:pt x="757805" y="36286"/>
                </a:cubicBezTo>
                <a:cubicBezTo>
                  <a:pt x="757805" y="56326"/>
                  <a:pt x="741559" y="72572"/>
                  <a:pt x="721519" y="72572"/>
                </a:cubicBezTo>
                <a:cubicBezTo>
                  <a:pt x="701479" y="72572"/>
                  <a:pt x="685233" y="56326"/>
                  <a:pt x="685233" y="36286"/>
                </a:cubicBezTo>
                <a:cubicBezTo>
                  <a:pt x="685233" y="16246"/>
                  <a:pt x="701479" y="0"/>
                  <a:pt x="721519" y="0"/>
                </a:cubicBezTo>
                <a:close/>
                <a:moveTo>
                  <a:pt x="493108" y="0"/>
                </a:moveTo>
                <a:cubicBezTo>
                  <a:pt x="513148" y="0"/>
                  <a:pt x="529394" y="16246"/>
                  <a:pt x="529394" y="36286"/>
                </a:cubicBezTo>
                <a:cubicBezTo>
                  <a:pt x="529394" y="56326"/>
                  <a:pt x="513148" y="72572"/>
                  <a:pt x="493108" y="72572"/>
                </a:cubicBezTo>
                <a:cubicBezTo>
                  <a:pt x="473068" y="72572"/>
                  <a:pt x="456822" y="56326"/>
                  <a:pt x="456822" y="36286"/>
                </a:cubicBezTo>
                <a:cubicBezTo>
                  <a:pt x="456822" y="16246"/>
                  <a:pt x="473068" y="0"/>
                  <a:pt x="493108" y="0"/>
                </a:cubicBezTo>
                <a:close/>
                <a:moveTo>
                  <a:pt x="264697" y="0"/>
                </a:moveTo>
                <a:cubicBezTo>
                  <a:pt x="284737" y="0"/>
                  <a:pt x="300983" y="16246"/>
                  <a:pt x="300983" y="36286"/>
                </a:cubicBezTo>
                <a:cubicBezTo>
                  <a:pt x="300983" y="56326"/>
                  <a:pt x="284737" y="72572"/>
                  <a:pt x="264697" y="72572"/>
                </a:cubicBezTo>
                <a:cubicBezTo>
                  <a:pt x="244657" y="72572"/>
                  <a:pt x="228411" y="56326"/>
                  <a:pt x="228411" y="36286"/>
                </a:cubicBezTo>
                <a:cubicBezTo>
                  <a:pt x="228411" y="16246"/>
                  <a:pt x="244657" y="0"/>
                  <a:pt x="264697" y="0"/>
                </a:cubicBezTo>
                <a:close/>
                <a:moveTo>
                  <a:pt x="36286" y="0"/>
                </a:moveTo>
                <a:cubicBezTo>
                  <a:pt x="56326" y="0"/>
                  <a:pt x="72572" y="16246"/>
                  <a:pt x="72572" y="36286"/>
                </a:cubicBezTo>
                <a:cubicBezTo>
                  <a:pt x="72572" y="56326"/>
                  <a:pt x="56326" y="72572"/>
                  <a:pt x="36286" y="72572"/>
                </a:cubicBezTo>
                <a:cubicBezTo>
                  <a:pt x="16246" y="72572"/>
                  <a:pt x="0" y="56326"/>
                  <a:pt x="0" y="36286"/>
                </a:cubicBezTo>
                <a:cubicBezTo>
                  <a:pt x="0" y="16246"/>
                  <a:pt x="16246" y="0"/>
                  <a:pt x="3628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>
                  <a:alpha val="0"/>
                </a:schemeClr>
              </a:gs>
              <a:gs pos="77000">
                <a:schemeClr val="accent1">
                  <a:lumMod val="40000"/>
                  <a:lumOff val="6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图片 11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" contrast="200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449" r="16587" b="7948"/>
          <a:stretch>
            <a:fillRect/>
          </a:stretch>
        </p:blipFill>
        <p:spPr>
          <a:xfrm>
            <a:off x="6824419" y="1138759"/>
            <a:ext cx="4643691" cy="4572941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>
            <p:custDataLst>
              <p:tags r:id="rId9"/>
            </p:custDataLst>
          </p:nvPr>
        </p:nvSpPr>
        <p:spPr>
          <a:xfrm>
            <a:off x="1089479" y="1299110"/>
            <a:ext cx="505959" cy="97890"/>
          </a:xfrm>
          <a:custGeom>
            <a:avLst/>
            <a:gdLst>
              <a:gd name="connsiteX0" fmla="*/ 539750 w 597556"/>
              <a:gd name="connsiteY0" fmla="*/ 0 h 115612"/>
              <a:gd name="connsiteX1" fmla="*/ 597556 w 597556"/>
              <a:gd name="connsiteY1" fmla="*/ 57806 h 115612"/>
              <a:gd name="connsiteX2" fmla="*/ 539750 w 597556"/>
              <a:gd name="connsiteY2" fmla="*/ 115612 h 115612"/>
              <a:gd name="connsiteX3" fmla="*/ 481944 w 597556"/>
              <a:gd name="connsiteY3" fmla="*/ 57806 h 115612"/>
              <a:gd name="connsiteX4" fmla="*/ 539750 w 597556"/>
              <a:gd name="connsiteY4" fmla="*/ 0 h 115612"/>
              <a:gd name="connsiteX5" fmla="*/ 298778 w 597556"/>
              <a:gd name="connsiteY5" fmla="*/ 0 h 115612"/>
              <a:gd name="connsiteX6" fmla="*/ 356584 w 597556"/>
              <a:gd name="connsiteY6" fmla="*/ 57806 h 115612"/>
              <a:gd name="connsiteX7" fmla="*/ 298778 w 597556"/>
              <a:gd name="connsiteY7" fmla="*/ 115612 h 115612"/>
              <a:gd name="connsiteX8" fmla="*/ 240972 w 597556"/>
              <a:gd name="connsiteY8" fmla="*/ 57806 h 115612"/>
              <a:gd name="connsiteX9" fmla="*/ 298778 w 597556"/>
              <a:gd name="connsiteY9" fmla="*/ 0 h 115612"/>
              <a:gd name="connsiteX10" fmla="*/ 57806 w 597556"/>
              <a:gd name="connsiteY10" fmla="*/ 0 h 115612"/>
              <a:gd name="connsiteX11" fmla="*/ 115612 w 597556"/>
              <a:gd name="connsiteY11" fmla="*/ 57806 h 115612"/>
              <a:gd name="connsiteX12" fmla="*/ 57806 w 597556"/>
              <a:gd name="connsiteY12" fmla="*/ 115612 h 115612"/>
              <a:gd name="connsiteX13" fmla="*/ 0 w 597556"/>
              <a:gd name="connsiteY13" fmla="*/ 57806 h 115612"/>
              <a:gd name="connsiteX14" fmla="*/ 57806 w 597556"/>
              <a:gd name="connsiteY14" fmla="*/ 0 h 115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97556" h="115612">
                <a:moveTo>
                  <a:pt x="539750" y="0"/>
                </a:moveTo>
                <a:cubicBezTo>
                  <a:pt x="571675" y="0"/>
                  <a:pt x="597556" y="25881"/>
                  <a:pt x="597556" y="57806"/>
                </a:cubicBezTo>
                <a:cubicBezTo>
                  <a:pt x="597556" y="89731"/>
                  <a:pt x="571675" y="115612"/>
                  <a:pt x="539750" y="115612"/>
                </a:cubicBezTo>
                <a:cubicBezTo>
                  <a:pt x="507825" y="115612"/>
                  <a:pt x="481944" y="89731"/>
                  <a:pt x="481944" y="57806"/>
                </a:cubicBezTo>
                <a:cubicBezTo>
                  <a:pt x="481944" y="25881"/>
                  <a:pt x="507825" y="0"/>
                  <a:pt x="539750" y="0"/>
                </a:cubicBezTo>
                <a:close/>
                <a:moveTo>
                  <a:pt x="298778" y="0"/>
                </a:moveTo>
                <a:cubicBezTo>
                  <a:pt x="330703" y="0"/>
                  <a:pt x="356584" y="25881"/>
                  <a:pt x="356584" y="57806"/>
                </a:cubicBezTo>
                <a:cubicBezTo>
                  <a:pt x="356584" y="89731"/>
                  <a:pt x="330703" y="115612"/>
                  <a:pt x="298778" y="115612"/>
                </a:cubicBezTo>
                <a:cubicBezTo>
                  <a:pt x="266853" y="115612"/>
                  <a:pt x="240972" y="89731"/>
                  <a:pt x="240972" y="57806"/>
                </a:cubicBezTo>
                <a:cubicBezTo>
                  <a:pt x="240972" y="25881"/>
                  <a:pt x="266853" y="0"/>
                  <a:pt x="298778" y="0"/>
                </a:cubicBezTo>
                <a:close/>
                <a:moveTo>
                  <a:pt x="57806" y="0"/>
                </a:moveTo>
                <a:cubicBezTo>
                  <a:pt x="89731" y="0"/>
                  <a:pt x="115612" y="25881"/>
                  <a:pt x="115612" y="57806"/>
                </a:cubicBezTo>
                <a:cubicBezTo>
                  <a:pt x="115612" y="89731"/>
                  <a:pt x="89731" y="115612"/>
                  <a:pt x="57806" y="115612"/>
                </a:cubicBezTo>
                <a:cubicBezTo>
                  <a:pt x="25881" y="115612"/>
                  <a:pt x="0" y="89731"/>
                  <a:pt x="0" y="57806"/>
                </a:cubicBezTo>
                <a:cubicBezTo>
                  <a:pt x="0" y="25881"/>
                  <a:pt x="25881" y="0"/>
                  <a:pt x="578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任意多边形: 形状 14"/>
          <p:cNvSpPr/>
          <p:nvPr userDrawn="1">
            <p:custDataLst>
              <p:tags r:id="rId10"/>
            </p:custDataLst>
          </p:nvPr>
        </p:nvSpPr>
        <p:spPr>
          <a:xfrm>
            <a:off x="0" y="0"/>
            <a:ext cx="1378858" cy="1378858"/>
          </a:xfrm>
          <a:custGeom>
            <a:avLst/>
            <a:gdLst>
              <a:gd name="connsiteX0" fmla="*/ 1 w 2463654"/>
              <a:gd name="connsiteY0" fmla="*/ 0 h 2463652"/>
              <a:gd name="connsiteX1" fmla="*/ 2463654 w 2463654"/>
              <a:gd name="connsiteY1" fmla="*/ 0 h 2463652"/>
              <a:gd name="connsiteX2" fmla="*/ 0 w 2463654"/>
              <a:gd name="connsiteY2" fmla="*/ 2463652 h 2463652"/>
              <a:gd name="connsiteX3" fmla="*/ 1 w 2463654"/>
              <a:gd name="connsiteY3" fmla="*/ 0 h 2463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63654" h="2463652">
                <a:moveTo>
                  <a:pt x="1" y="0"/>
                </a:moveTo>
                <a:lnTo>
                  <a:pt x="2463654" y="0"/>
                </a:lnTo>
                <a:lnTo>
                  <a:pt x="0" y="2463652"/>
                </a:lnTo>
                <a:lnTo>
                  <a:pt x="1" y="0"/>
                </a:lnTo>
                <a:close/>
              </a:path>
            </a:pathLst>
          </a:cu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任意多边形: 形状 15"/>
          <p:cNvSpPr/>
          <p:nvPr userDrawn="1">
            <p:custDataLst>
              <p:tags r:id="rId11"/>
            </p:custDataLst>
          </p:nvPr>
        </p:nvSpPr>
        <p:spPr>
          <a:xfrm flipH="1">
            <a:off x="9736788" y="1156928"/>
            <a:ext cx="1141782" cy="345103"/>
          </a:xfrm>
          <a:custGeom>
            <a:avLst/>
            <a:gdLst>
              <a:gd name="connsiteX0" fmla="*/ 1406750 w 1443036"/>
              <a:gd name="connsiteY0" fmla="*/ 363586 h 436158"/>
              <a:gd name="connsiteX1" fmla="*/ 1443036 w 1443036"/>
              <a:gd name="connsiteY1" fmla="*/ 399872 h 436158"/>
              <a:gd name="connsiteX2" fmla="*/ 1406750 w 1443036"/>
              <a:gd name="connsiteY2" fmla="*/ 436158 h 436158"/>
              <a:gd name="connsiteX3" fmla="*/ 1370464 w 1443036"/>
              <a:gd name="connsiteY3" fmla="*/ 399872 h 436158"/>
              <a:gd name="connsiteX4" fmla="*/ 1406750 w 1443036"/>
              <a:gd name="connsiteY4" fmla="*/ 363586 h 436158"/>
              <a:gd name="connsiteX5" fmla="*/ 1178341 w 1443036"/>
              <a:gd name="connsiteY5" fmla="*/ 363586 h 436158"/>
              <a:gd name="connsiteX6" fmla="*/ 1214627 w 1443036"/>
              <a:gd name="connsiteY6" fmla="*/ 399872 h 436158"/>
              <a:gd name="connsiteX7" fmla="*/ 1178341 w 1443036"/>
              <a:gd name="connsiteY7" fmla="*/ 436158 h 436158"/>
              <a:gd name="connsiteX8" fmla="*/ 1142055 w 1443036"/>
              <a:gd name="connsiteY8" fmla="*/ 399872 h 436158"/>
              <a:gd name="connsiteX9" fmla="*/ 1178341 w 1443036"/>
              <a:gd name="connsiteY9" fmla="*/ 363586 h 436158"/>
              <a:gd name="connsiteX10" fmla="*/ 949930 w 1443036"/>
              <a:gd name="connsiteY10" fmla="*/ 363586 h 436158"/>
              <a:gd name="connsiteX11" fmla="*/ 986216 w 1443036"/>
              <a:gd name="connsiteY11" fmla="*/ 399872 h 436158"/>
              <a:gd name="connsiteX12" fmla="*/ 949930 w 1443036"/>
              <a:gd name="connsiteY12" fmla="*/ 436158 h 436158"/>
              <a:gd name="connsiteX13" fmla="*/ 913644 w 1443036"/>
              <a:gd name="connsiteY13" fmla="*/ 399872 h 436158"/>
              <a:gd name="connsiteX14" fmla="*/ 949930 w 1443036"/>
              <a:gd name="connsiteY14" fmla="*/ 363586 h 436158"/>
              <a:gd name="connsiteX15" fmla="*/ 721519 w 1443036"/>
              <a:gd name="connsiteY15" fmla="*/ 363586 h 436158"/>
              <a:gd name="connsiteX16" fmla="*/ 757805 w 1443036"/>
              <a:gd name="connsiteY16" fmla="*/ 399872 h 436158"/>
              <a:gd name="connsiteX17" fmla="*/ 721519 w 1443036"/>
              <a:gd name="connsiteY17" fmla="*/ 436158 h 436158"/>
              <a:gd name="connsiteX18" fmla="*/ 685233 w 1443036"/>
              <a:gd name="connsiteY18" fmla="*/ 399872 h 436158"/>
              <a:gd name="connsiteX19" fmla="*/ 721519 w 1443036"/>
              <a:gd name="connsiteY19" fmla="*/ 363586 h 436158"/>
              <a:gd name="connsiteX20" fmla="*/ 493108 w 1443036"/>
              <a:gd name="connsiteY20" fmla="*/ 363586 h 436158"/>
              <a:gd name="connsiteX21" fmla="*/ 529394 w 1443036"/>
              <a:gd name="connsiteY21" fmla="*/ 399872 h 436158"/>
              <a:gd name="connsiteX22" fmla="*/ 493108 w 1443036"/>
              <a:gd name="connsiteY22" fmla="*/ 436158 h 436158"/>
              <a:gd name="connsiteX23" fmla="*/ 456822 w 1443036"/>
              <a:gd name="connsiteY23" fmla="*/ 399872 h 436158"/>
              <a:gd name="connsiteX24" fmla="*/ 493108 w 1443036"/>
              <a:gd name="connsiteY24" fmla="*/ 363586 h 436158"/>
              <a:gd name="connsiteX25" fmla="*/ 264697 w 1443036"/>
              <a:gd name="connsiteY25" fmla="*/ 363586 h 436158"/>
              <a:gd name="connsiteX26" fmla="*/ 300983 w 1443036"/>
              <a:gd name="connsiteY26" fmla="*/ 399872 h 436158"/>
              <a:gd name="connsiteX27" fmla="*/ 264697 w 1443036"/>
              <a:gd name="connsiteY27" fmla="*/ 436158 h 436158"/>
              <a:gd name="connsiteX28" fmla="*/ 228411 w 1443036"/>
              <a:gd name="connsiteY28" fmla="*/ 399872 h 436158"/>
              <a:gd name="connsiteX29" fmla="*/ 264697 w 1443036"/>
              <a:gd name="connsiteY29" fmla="*/ 363586 h 436158"/>
              <a:gd name="connsiteX30" fmla="*/ 36286 w 1443036"/>
              <a:gd name="connsiteY30" fmla="*/ 363586 h 436158"/>
              <a:gd name="connsiteX31" fmla="*/ 72572 w 1443036"/>
              <a:gd name="connsiteY31" fmla="*/ 399872 h 436158"/>
              <a:gd name="connsiteX32" fmla="*/ 36286 w 1443036"/>
              <a:gd name="connsiteY32" fmla="*/ 436158 h 436158"/>
              <a:gd name="connsiteX33" fmla="*/ 0 w 1443036"/>
              <a:gd name="connsiteY33" fmla="*/ 399872 h 436158"/>
              <a:gd name="connsiteX34" fmla="*/ 36286 w 1443036"/>
              <a:gd name="connsiteY34" fmla="*/ 363586 h 436158"/>
              <a:gd name="connsiteX35" fmla="*/ 1406750 w 1443036"/>
              <a:gd name="connsiteY35" fmla="*/ 181793 h 436158"/>
              <a:gd name="connsiteX36" fmla="*/ 1443036 w 1443036"/>
              <a:gd name="connsiteY36" fmla="*/ 218079 h 436158"/>
              <a:gd name="connsiteX37" fmla="*/ 1406750 w 1443036"/>
              <a:gd name="connsiteY37" fmla="*/ 254365 h 436158"/>
              <a:gd name="connsiteX38" fmla="*/ 1370464 w 1443036"/>
              <a:gd name="connsiteY38" fmla="*/ 218079 h 436158"/>
              <a:gd name="connsiteX39" fmla="*/ 1406750 w 1443036"/>
              <a:gd name="connsiteY39" fmla="*/ 181793 h 436158"/>
              <a:gd name="connsiteX40" fmla="*/ 1178341 w 1443036"/>
              <a:gd name="connsiteY40" fmla="*/ 181793 h 436158"/>
              <a:gd name="connsiteX41" fmla="*/ 1214627 w 1443036"/>
              <a:gd name="connsiteY41" fmla="*/ 218079 h 436158"/>
              <a:gd name="connsiteX42" fmla="*/ 1178341 w 1443036"/>
              <a:gd name="connsiteY42" fmla="*/ 254365 h 436158"/>
              <a:gd name="connsiteX43" fmla="*/ 1142055 w 1443036"/>
              <a:gd name="connsiteY43" fmla="*/ 218079 h 436158"/>
              <a:gd name="connsiteX44" fmla="*/ 1178341 w 1443036"/>
              <a:gd name="connsiteY44" fmla="*/ 181793 h 436158"/>
              <a:gd name="connsiteX45" fmla="*/ 949930 w 1443036"/>
              <a:gd name="connsiteY45" fmla="*/ 181793 h 436158"/>
              <a:gd name="connsiteX46" fmla="*/ 986216 w 1443036"/>
              <a:gd name="connsiteY46" fmla="*/ 218079 h 436158"/>
              <a:gd name="connsiteX47" fmla="*/ 949930 w 1443036"/>
              <a:gd name="connsiteY47" fmla="*/ 254365 h 436158"/>
              <a:gd name="connsiteX48" fmla="*/ 913644 w 1443036"/>
              <a:gd name="connsiteY48" fmla="*/ 218079 h 436158"/>
              <a:gd name="connsiteX49" fmla="*/ 949930 w 1443036"/>
              <a:gd name="connsiteY49" fmla="*/ 181793 h 436158"/>
              <a:gd name="connsiteX50" fmla="*/ 721519 w 1443036"/>
              <a:gd name="connsiteY50" fmla="*/ 181793 h 436158"/>
              <a:gd name="connsiteX51" fmla="*/ 757805 w 1443036"/>
              <a:gd name="connsiteY51" fmla="*/ 218079 h 436158"/>
              <a:gd name="connsiteX52" fmla="*/ 721519 w 1443036"/>
              <a:gd name="connsiteY52" fmla="*/ 254365 h 436158"/>
              <a:gd name="connsiteX53" fmla="*/ 685233 w 1443036"/>
              <a:gd name="connsiteY53" fmla="*/ 218079 h 436158"/>
              <a:gd name="connsiteX54" fmla="*/ 721519 w 1443036"/>
              <a:gd name="connsiteY54" fmla="*/ 181793 h 436158"/>
              <a:gd name="connsiteX55" fmla="*/ 493108 w 1443036"/>
              <a:gd name="connsiteY55" fmla="*/ 181793 h 436158"/>
              <a:gd name="connsiteX56" fmla="*/ 529394 w 1443036"/>
              <a:gd name="connsiteY56" fmla="*/ 218079 h 436158"/>
              <a:gd name="connsiteX57" fmla="*/ 493108 w 1443036"/>
              <a:gd name="connsiteY57" fmla="*/ 254365 h 436158"/>
              <a:gd name="connsiteX58" fmla="*/ 456822 w 1443036"/>
              <a:gd name="connsiteY58" fmla="*/ 218079 h 436158"/>
              <a:gd name="connsiteX59" fmla="*/ 493108 w 1443036"/>
              <a:gd name="connsiteY59" fmla="*/ 181793 h 436158"/>
              <a:gd name="connsiteX60" fmla="*/ 264697 w 1443036"/>
              <a:gd name="connsiteY60" fmla="*/ 181793 h 436158"/>
              <a:gd name="connsiteX61" fmla="*/ 300983 w 1443036"/>
              <a:gd name="connsiteY61" fmla="*/ 218079 h 436158"/>
              <a:gd name="connsiteX62" fmla="*/ 264697 w 1443036"/>
              <a:gd name="connsiteY62" fmla="*/ 254365 h 436158"/>
              <a:gd name="connsiteX63" fmla="*/ 228411 w 1443036"/>
              <a:gd name="connsiteY63" fmla="*/ 218079 h 436158"/>
              <a:gd name="connsiteX64" fmla="*/ 264697 w 1443036"/>
              <a:gd name="connsiteY64" fmla="*/ 181793 h 436158"/>
              <a:gd name="connsiteX65" fmla="*/ 36286 w 1443036"/>
              <a:gd name="connsiteY65" fmla="*/ 181793 h 436158"/>
              <a:gd name="connsiteX66" fmla="*/ 72572 w 1443036"/>
              <a:gd name="connsiteY66" fmla="*/ 218079 h 436158"/>
              <a:gd name="connsiteX67" fmla="*/ 36286 w 1443036"/>
              <a:gd name="connsiteY67" fmla="*/ 254365 h 436158"/>
              <a:gd name="connsiteX68" fmla="*/ 0 w 1443036"/>
              <a:gd name="connsiteY68" fmla="*/ 218079 h 436158"/>
              <a:gd name="connsiteX69" fmla="*/ 36286 w 1443036"/>
              <a:gd name="connsiteY69" fmla="*/ 181793 h 436158"/>
              <a:gd name="connsiteX70" fmla="*/ 1406750 w 1443036"/>
              <a:gd name="connsiteY70" fmla="*/ 0 h 436158"/>
              <a:gd name="connsiteX71" fmla="*/ 1443036 w 1443036"/>
              <a:gd name="connsiteY71" fmla="*/ 36286 h 436158"/>
              <a:gd name="connsiteX72" fmla="*/ 1406750 w 1443036"/>
              <a:gd name="connsiteY72" fmla="*/ 72572 h 436158"/>
              <a:gd name="connsiteX73" fmla="*/ 1370464 w 1443036"/>
              <a:gd name="connsiteY73" fmla="*/ 36286 h 436158"/>
              <a:gd name="connsiteX74" fmla="*/ 1406750 w 1443036"/>
              <a:gd name="connsiteY74" fmla="*/ 0 h 436158"/>
              <a:gd name="connsiteX75" fmla="*/ 1178341 w 1443036"/>
              <a:gd name="connsiteY75" fmla="*/ 0 h 436158"/>
              <a:gd name="connsiteX76" fmla="*/ 1214627 w 1443036"/>
              <a:gd name="connsiteY76" fmla="*/ 36286 h 436158"/>
              <a:gd name="connsiteX77" fmla="*/ 1178341 w 1443036"/>
              <a:gd name="connsiteY77" fmla="*/ 72572 h 436158"/>
              <a:gd name="connsiteX78" fmla="*/ 1142055 w 1443036"/>
              <a:gd name="connsiteY78" fmla="*/ 36286 h 436158"/>
              <a:gd name="connsiteX79" fmla="*/ 1178341 w 1443036"/>
              <a:gd name="connsiteY79" fmla="*/ 0 h 436158"/>
              <a:gd name="connsiteX80" fmla="*/ 949930 w 1443036"/>
              <a:gd name="connsiteY80" fmla="*/ 0 h 436158"/>
              <a:gd name="connsiteX81" fmla="*/ 986216 w 1443036"/>
              <a:gd name="connsiteY81" fmla="*/ 36286 h 436158"/>
              <a:gd name="connsiteX82" fmla="*/ 949930 w 1443036"/>
              <a:gd name="connsiteY82" fmla="*/ 72572 h 436158"/>
              <a:gd name="connsiteX83" fmla="*/ 913644 w 1443036"/>
              <a:gd name="connsiteY83" fmla="*/ 36286 h 436158"/>
              <a:gd name="connsiteX84" fmla="*/ 949930 w 1443036"/>
              <a:gd name="connsiteY84" fmla="*/ 0 h 436158"/>
              <a:gd name="connsiteX85" fmla="*/ 721519 w 1443036"/>
              <a:gd name="connsiteY85" fmla="*/ 0 h 436158"/>
              <a:gd name="connsiteX86" fmla="*/ 757805 w 1443036"/>
              <a:gd name="connsiteY86" fmla="*/ 36286 h 436158"/>
              <a:gd name="connsiteX87" fmla="*/ 721519 w 1443036"/>
              <a:gd name="connsiteY87" fmla="*/ 72572 h 436158"/>
              <a:gd name="connsiteX88" fmla="*/ 685233 w 1443036"/>
              <a:gd name="connsiteY88" fmla="*/ 36286 h 436158"/>
              <a:gd name="connsiteX89" fmla="*/ 721519 w 1443036"/>
              <a:gd name="connsiteY89" fmla="*/ 0 h 436158"/>
              <a:gd name="connsiteX90" fmla="*/ 493108 w 1443036"/>
              <a:gd name="connsiteY90" fmla="*/ 0 h 436158"/>
              <a:gd name="connsiteX91" fmla="*/ 529394 w 1443036"/>
              <a:gd name="connsiteY91" fmla="*/ 36286 h 436158"/>
              <a:gd name="connsiteX92" fmla="*/ 493108 w 1443036"/>
              <a:gd name="connsiteY92" fmla="*/ 72572 h 436158"/>
              <a:gd name="connsiteX93" fmla="*/ 456822 w 1443036"/>
              <a:gd name="connsiteY93" fmla="*/ 36286 h 436158"/>
              <a:gd name="connsiteX94" fmla="*/ 493108 w 1443036"/>
              <a:gd name="connsiteY94" fmla="*/ 0 h 436158"/>
              <a:gd name="connsiteX95" fmla="*/ 264697 w 1443036"/>
              <a:gd name="connsiteY95" fmla="*/ 0 h 436158"/>
              <a:gd name="connsiteX96" fmla="*/ 300983 w 1443036"/>
              <a:gd name="connsiteY96" fmla="*/ 36286 h 436158"/>
              <a:gd name="connsiteX97" fmla="*/ 264697 w 1443036"/>
              <a:gd name="connsiteY97" fmla="*/ 72572 h 436158"/>
              <a:gd name="connsiteX98" fmla="*/ 228411 w 1443036"/>
              <a:gd name="connsiteY98" fmla="*/ 36286 h 436158"/>
              <a:gd name="connsiteX99" fmla="*/ 264697 w 1443036"/>
              <a:gd name="connsiteY99" fmla="*/ 0 h 436158"/>
              <a:gd name="connsiteX100" fmla="*/ 36286 w 1443036"/>
              <a:gd name="connsiteY100" fmla="*/ 0 h 436158"/>
              <a:gd name="connsiteX101" fmla="*/ 72572 w 1443036"/>
              <a:gd name="connsiteY101" fmla="*/ 36286 h 436158"/>
              <a:gd name="connsiteX102" fmla="*/ 36286 w 1443036"/>
              <a:gd name="connsiteY102" fmla="*/ 72572 h 436158"/>
              <a:gd name="connsiteX103" fmla="*/ 0 w 1443036"/>
              <a:gd name="connsiteY103" fmla="*/ 36286 h 436158"/>
              <a:gd name="connsiteX104" fmla="*/ 36286 w 1443036"/>
              <a:gd name="connsiteY104" fmla="*/ 0 h 436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1443036" h="436158">
                <a:moveTo>
                  <a:pt x="1406750" y="363586"/>
                </a:moveTo>
                <a:cubicBezTo>
                  <a:pt x="1426790" y="363586"/>
                  <a:pt x="1443036" y="379832"/>
                  <a:pt x="1443036" y="399872"/>
                </a:cubicBezTo>
                <a:cubicBezTo>
                  <a:pt x="1443036" y="419912"/>
                  <a:pt x="1426790" y="436158"/>
                  <a:pt x="1406750" y="436158"/>
                </a:cubicBezTo>
                <a:cubicBezTo>
                  <a:pt x="1386710" y="436158"/>
                  <a:pt x="1370464" y="419912"/>
                  <a:pt x="1370464" y="399872"/>
                </a:cubicBezTo>
                <a:cubicBezTo>
                  <a:pt x="1370464" y="379832"/>
                  <a:pt x="1386710" y="363586"/>
                  <a:pt x="1406750" y="363586"/>
                </a:cubicBezTo>
                <a:close/>
                <a:moveTo>
                  <a:pt x="1178341" y="363586"/>
                </a:moveTo>
                <a:cubicBezTo>
                  <a:pt x="1198381" y="363586"/>
                  <a:pt x="1214627" y="379832"/>
                  <a:pt x="1214627" y="399872"/>
                </a:cubicBezTo>
                <a:cubicBezTo>
                  <a:pt x="1214627" y="419912"/>
                  <a:pt x="1198381" y="436158"/>
                  <a:pt x="1178341" y="436158"/>
                </a:cubicBezTo>
                <a:cubicBezTo>
                  <a:pt x="1158301" y="436158"/>
                  <a:pt x="1142055" y="419912"/>
                  <a:pt x="1142055" y="399872"/>
                </a:cubicBezTo>
                <a:cubicBezTo>
                  <a:pt x="1142055" y="379832"/>
                  <a:pt x="1158301" y="363586"/>
                  <a:pt x="1178341" y="363586"/>
                </a:cubicBezTo>
                <a:close/>
                <a:moveTo>
                  <a:pt x="949930" y="363586"/>
                </a:moveTo>
                <a:cubicBezTo>
                  <a:pt x="969970" y="363586"/>
                  <a:pt x="986216" y="379832"/>
                  <a:pt x="986216" y="399872"/>
                </a:cubicBezTo>
                <a:cubicBezTo>
                  <a:pt x="986216" y="419912"/>
                  <a:pt x="969970" y="436158"/>
                  <a:pt x="949930" y="436158"/>
                </a:cubicBezTo>
                <a:cubicBezTo>
                  <a:pt x="929890" y="436158"/>
                  <a:pt x="913644" y="419912"/>
                  <a:pt x="913644" y="399872"/>
                </a:cubicBezTo>
                <a:cubicBezTo>
                  <a:pt x="913644" y="379832"/>
                  <a:pt x="929890" y="363586"/>
                  <a:pt x="949930" y="363586"/>
                </a:cubicBezTo>
                <a:close/>
                <a:moveTo>
                  <a:pt x="721519" y="363586"/>
                </a:moveTo>
                <a:cubicBezTo>
                  <a:pt x="741559" y="363586"/>
                  <a:pt x="757805" y="379832"/>
                  <a:pt x="757805" y="399872"/>
                </a:cubicBezTo>
                <a:cubicBezTo>
                  <a:pt x="757805" y="419912"/>
                  <a:pt x="741559" y="436158"/>
                  <a:pt x="721519" y="436158"/>
                </a:cubicBezTo>
                <a:cubicBezTo>
                  <a:pt x="701479" y="436158"/>
                  <a:pt x="685233" y="419912"/>
                  <a:pt x="685233" y="399872"/>
                </a:cubicBezTo>
                <a:cubicBezTo>
                  <a:pt x="685233" y="379832"/>
                  <a:pt x="701479" y="363586"/>
                  <a:pt x="721519" y="363586"/>
                </a:cubicBezTo>
                <a:close/>
                <a:moveTo>
                  <a:pt x="493108" y="363586"/>
                </a:moveTo>
                <a:cubicBezTo>
                  <a:pt x="513148" y="363586"/>
                  <a:pt x="529394" y="379832"/>
                  <a:pt x="529394" y="399872"/>
                </a:cubicBezTo>
                <a:cubicBezTo>
                  <a:pt x="529394" y="419912"/>
                  <a:pt x="513148" y="436158"/>
                  <a:pt x="493108" y="436158"/>
                </a:cubicBezTo>
                <a:cubicBezTo>
                  <a:pt x="473068" y="436158"/>
                  <a:pt x="456822" y="419912"/>
                  <a:pt x="456822" y="399872"/>
                </a:cubicBezTo>
                <a:cubicBezTo>
                  <a:pt x="456822" y="379832"/>
                  <a:pt x="473068" y="363586"/>
                  <a:pt x="493108" y="363586"/>
                </a:cubicBezTo>
                <a:close/>
                <a:moveTo>
                  <a:pt x="264697" y="363586"/>
                </a:moveTo>
                <a:cubicBezTo>
                  <a:pt x="284737" y="363586"/>
                  <a:pt x="300983" y="379832"/>
                  <a:pt x="300983" y="399872"/>
                </a:cubicBezTo>
                <a:cubicBezTo>
                  <a:pt x="300983" y="419912"/>
                  <a:pt x="284737" y="436158"/>
                  <a:pt x="264697" y="436158"/>
                </a:cubicBezTo>
                <a:cubicBezTo>
                  <a:pt x="244657" y="436158"/>
                  <a:pt x="228411" y="419912"/>
                  <a:pt x="228411" y="399872"/>
                </a:cubicBezTo>
                <a:cubicBezTo>
                  <a:pt x="228411" y="379832"/>
                  <a:pt x="244657" y="363586"/>
                  <a:pt x="264697" y="363586"/>
                </a:cubicBezTo>
                <a:close/>
                <a:moveTo>
                  <a:pt x="36286" y="363586"/>
                </a:moveTo>
                <a:cubicBezTo>
                  <a:pt x="56326" y="363586"/>
                  <a:pt x="72572" y="379832"/>
                  <a:pt x="72572" y="399872"/>
                </a:cubicBezTo>
                <a:cubicBezTo>
                  <a:pt x="72572" y="419912"/>
                  <a:pt x="56326" y="436158"/>
                  <a:pt x="36286" y="436158"/>
                </a:cubicBezTo>
                <a:cubicBezTo>
                  <a:pt x="16246" y="436158"/>
                  <a:pt x="0" y="419912"/>
                  <a:pt x="0" y="399872"/>
                </a:cubicBezTo>
                <a:cubicBezTo>
                  <a:pt x="0" y="379832"/>
                  <a:pt x="16246" y="363586"/>
                  <a:pt x="36286" y="363586"/>
                </a:cubicBezTo>
                <a:close/>
                <a:moveTo>
                  <a:pt x="1406750" y="181793"/>
                </a:moveTo>
                <a:cubicBezTo>
                  <a:pt x="1426790" y="181793"/>
                  <a:pt x="1443036" y="198039"/>
                  <a:pt x="1443036" y="218079"/>
                </a:cubicBezTo>
                <a:cubicBezTo>
                  <a:pt x="1443036" y="238119"/>
                  <a:pt x="1426790" y="254365"/>
                  <a:pt x="1406750" y="254365"/>
                </a:cubicBezTo>
                <a:cubicBezTo>
                  <a:pt x="1386710" y="254365"/>
                  <a:pt x="1370464" y="238119"/>
                  <a:pt x="1370464" y="218079"/>
                </a:cubicBezTo>
                <a:cubicBezTo>
                  <a:pt x="1370464" y="198039"/>
                  <a:pt x="1386710" y="181793"/>
                  <a:pt x="1406750" y="181793"/>
                </a:cubicBezTo>
                <a:close/>
                <a:moveTo>
                  <a:pt x="1178341" y="181793"/>
                </a:moveTo>
                <a:cubicBezTo>
                  <a:pt x="1198381" y="181793"/>
                  <a:pt x="1214627" y="198039"/>
                  <a:pt x="1214627" y="218079"/>
                </a:cubicBezTo>
                <a:cubicBezTo>
                  <a:pt x="1214627" y="238119"/>
                  <a:pt x="1198381" y="254365"/>
                  <a:pt x="1178341" y="254365"/>
                </a:cubicBezTo>
                <a:cubicBezTo>
                  <a:pt x="1158301" y="254365"/>
                  <a:pt x="1142055" y="238119"/>
                  <a:pt x="1142055" y="218079"/>
                </a:cubicBezTo>
                <a:cubicBezTo>
                  <a:pt x="1142055" y="198039"/>
                  <a:pt x="1158301" y="181793"/>
                  <a:pt x="1178341" y="181793"/>
                </a:cubicBezTo>
                <a:close/>
                <a:moveTo>
                  <a:pt x="949930" y="181793"/>
                </a:moveTo>
                <a:cubicBezTo>
                  <a:pt x="969970" y="181793"/>
                  <a:pt x="986216" y="198039"/>
                  <a:pt x="986216" y="218079"/>
                </a:cubicBezTo>
                <a:cubicBezTo>
                  <a:pt x="986216" y="238119"/>
                  <a:pt x="969970" y="254365"/>
                  <a:pt x="949930" y="254365"/>
                </a:cubicBezTo>
                <a:cubicBezTo>
                  <a:pt x="929890" y="254365"/>
                  <a:pt x="913644" y="238119"/>
                  <a:pt x="913644" y="218079"/>
                </a:cubicBezTo>
                <a:cubicBezTo>
                  <a:pt x="913644" y="198039"/>
                  <a:pt x="929890" y="181793"/>
                  <a:pt x="949930" y="181793"/>
                </a:cubicBezTo>
                <a:close/>
                <a:moveTo>
                  <a:pt x="721519" y="181793"/>
                </a:moveTo>
                <a:cubicBezTo>
                  <a:pt x="741559" y="181793"/>
                  <a:pt x="757805" y="198039"/>
                  <a:pt x="757805" y="218079"/>
                </a:cubicBezTo>
                <a:cubicBezTo>
                  <a:pt x="757805" y="238119"/>
                  <a:pt x="741559" y="254365"/>
                  <a:pt x="721519" y="254365"/>
                </a:cubicBezTo>
                <a:cubicBezTo>
                  <a:pt x="701479" y="254365"/>
                  <a:pt x="685233" y="238119"/>
                  <a:pt x="685233" y="218079"/>
                </a:cubicBezTo>
                <a:cubicBezTo>
                  <a:pt x="685233" y="198039"/>
                  <a:pt x="701479" y="181793"/>
                  <a:pt x="721519" y="181793"/>
                </a:cubicBezTo>
                <a:close/>
                <a:moveTo>
                  <a:pt x="493108" y="181793"/>
                </a:moveTo>
                <a:cubicBezTo>
                  <a:pt x="513148" y="181793"/>
                  <a:pt x="529394" y="198039"/>
                  <a:pt x="529394" y="218079"/>
                </a:cubicBezTo>
                <a:cubicBezTo>
                  <a:pt x="529394" y="238119"/>
                  <a:pt x="513148" y="254365"/>
                  <a:pt x="493108" y="254365"/>
                </a:cubicBezTo>
                <a:cubicBezTo>
                  <a:pt x="473068" y="254365"/>
                  <a:pt x="456822" y="238119"/>
                  <a:pt x="456822" y="218079"/>
                </a:cubicBezTo>
                <a:cubicBezTo>
                  <a:pt x="456822" y="198039"/>
                  <a:pt x="473068" y="181793"/>
                  <a:pt x="493108" y="181793"/>
                </a:cubicBezTo>
                <a:close/>
                <a:moveTo>
                  <a:pt x="264697" y="181793"/>
                </a:moveTo>
                <a:cubicBezTo>
                  <a:pt x="284737" y="181793"/>
                  <a:pt x="300983" y="198039"/>
                  <a:pt x="300983" y="218079"/>
                </a:cubicBezTo>
                <a:cubicBezTo>
                  <a:pt x="300983" y="238119"/>
                  <a:pt x="284737" y="254365"/>
                  <a:pt x="264697" y="254365"/>
                </a:cubicBezTo>
                <a:cubicBezTo>
                  <a:pt x="244657" y="254365"/>
                  <a:pt x="228411" y="238119"/>
                  <a:pt x="228411" y="218079"/>
                </a:cubicBezTo>
                <a:cubicBezTo>
                  <a:pt x="228411" y="198039"/>
                  <a:pt x="244657" y="181793"/>
                  <a:pt x="264697" y="181793"/>
                </a:cubicBezTo>
                <a:close/>
                <a:moveTo>
                  <a:pt x="36286" y="181793"/>
                </a:moveTo>
                <a:cubicBezTo>
                  <a:pt x="56326" y="181793"/>
                  <a:pt x="72572" y="198039"/>
                  <a:pt x="72572" y="218079"/>
                </a:cubicBezTo>
                <a:cubicBezTo>
                  <a:pt x="72572" y="238119"/>
                  <a:pt x="56326" y="254365"/>
                  <a:pt x="36286" y="254365"/>
                </a:cubicBezTo>
                <a:cubicBezTo>
                  <a:pt x="16246" y="254365"/>
                  <a:pt x="0" y="238119"/>
                  <a:pt x="0" y="218079"/>
                </a:cubicBezTo>
                <a:cubicBezTo>
                  <a:pt x="0" y="198039"/>
                  <a:pt x="16246" y="181793"/>
                  <a:pt x="36286" y="181793"/>
                </a:cubicBezTo>
                <a:close/>
                <a:moveTo>
                  <a:pt x="1406750" y="0"/>
                </a:moveTo>
                <a:cubicBezTo>
                  <a:pt x="1426790" y="0"/>
                  <a:pt x="1443036" y="16246"/>
                  <a:pt x="1443036" y="36286"/>
                </a:cubicBezTo>
                <a:cubicBezTo>
                  <a:pt x="1443036" y="56326"/>
                  <a:pt x="1426790" y="72572"/>
                  <a:pt x="1406750" y="72572"/>
                </a:cubicBezTo>
                <a:cubicBezTo>
                  <a:pt x="1386710" y="72572"/>
                  <a:pt x="1370464" y="56326"/>
                  <a:pt x="1370464" y="36286"/>
                </a:cubicBezTo>
                <a:cubicBezTo>
                  <a:pt x="1370464" y="16246"/>
                  <a:pt x="1386710" y="0"/>
                  <a:pt x="1406750" y="0"/>
                </a:cubicBezTo>
                <a:close/>
                <a:moveTo>
                  <a:pt x="1178341" y="0"/>
                </a:moveTo>
                <a:cubicBezTo>
                  <a:pt x="1198381" y="0"/>
                  <a:pt x="1214627" y="16246"/>
                  <a:pt x="1214627" y="36286"/>
                </a:cubicBezTo>
                <a:cubicBezTo>
                  <a:pt x="1214627" y="56326"/>
                  <a:pt x="1198381" y="72572"/>
                  <a:pt x="1178341" y="72572"/>
                </a:cubicBezTo>
                <a:cubicBezTo>
                  <a:pt x="1158301" y="72572"/>
                  <a:pt x="1142055" y="56326"/>
                  <a:pt x="1142055" y="36286"/>
                </a:cubicBezTo>
                <a:cubicBezTo>
                  <a:pt x="1142055" y="16246"/>
                  <a:pt x="1158301" y="0"/>
                  <a:pt x="1178341" y="0"/>
                </a:cubicBezTo>
                <a:close/>
                <a:moveTo>
                  <a:pt x="949930" y="0"/>
                </a:moveTo>
                <a:cubicBezTo>
                  <a:pt x="969970" y="0"/>
                  <a:pt x="986216" y="16246"/>
                  <a:pt x="986216" y="36286"/>
                </a:cubicBezTo>
                <a:cubicBezTo>
                  <a:pt x="986216" y="56326"/>
                  <a:pt x="969970" y="72572"/>
                  <a:pt x="949930" y="72572"/>
                </a:cubicBezTo>
                <a:cubicBezTo>
                  <a:pt x="929890" y="72572"/>
                  <a:pt x="913644" y="56326"/>
                  <a:pt x="913644" y="36286"/>
                </a:cubicBezTo>
                <a:cubicBezTo>
                  <a:pt x="913644" y="16246"/>
                  <a:pt x="929890" y="0"/>
                  <a:pt x="949930" y="0"/>
                </a:cubicBezTo>
                <a:close/>
                <a:moveTo>
                  <a:pt x="721519" y="0"/>
                </a:moveTo>
                <a:cubicBezTo>
                  <a:pt x="741559" y="0"/>
                  <a:pt x="757805" y="16246"/>
                  <a:pt x="757805" y="36286"/>
                </a:cubicBezTo>
                <a:cubicBezTo>
                  <a:pt x="757805" y="56326"/>
                  <a:pt x="741559" y="72572"/>
                  <a:pt x="721519" y="72572"/>
                </a:cubicBezTo>
                <a:cubicBezTo>
                  <a:pt x="701479" y="72572"/>
                  <a:pt x="685233" y="56326"/>
                  <a:pt x="685233" y="36286"/>
                </a:cubicBezTo>
                <a:cubicBezTo>
                  <a:pt x="685233" y="16246"/>
                  <a:pt x="701479" y="0"/>
                  <a:pt x="721519" y="0"/>
                </a:cubicBezTo>
                <a:close/>
                <a:moveTo>
                  <a:pt x="493108" y="0"/>
                </a:moveTo>
                <a:cubicBezTo>
                  <a:pt x="513148" y="0"/>
                  <a:pt x="529394" y="16246"/>
                  <a:pt x="529394" y="36286"/>
                </a:cubicBezTo>
                <a:cubicBezTo>
                  <a:pt x="529394" y="56326"/>
                  <a:pt x="513148" y="72572"/>
                  <a:pt x="493108" y="72572"/>
                </a:cubicBezTo>
                <a:cubicBezTo>
                  <a:pt x="473068" y="72572"/>
                  <a:pt x="456822" y="56326"/>
                  <a:pt x="456822" y="36286"/>
                </a:cubicBezTo>
                <a:cubicBezTo>
                  <a:pt x="456822" y="16246"/>
                  <a:pt x="473068" y="0"/>
                  <a:pt x="493108" y="0"/>
                </a:cubicBezTo>
                <a:close/>
                <a:moveTo>
                  <a:pt x="264697" y="0"/>
                </a:moveTo>
                <a:cubicBezTo>
                  <a:pt x="284737" y="0"/>
                  <a:pt x="300983" y="16246"/>
                  <a:pt x="300983" y="36286"/>
                </a:cubicBezTo>
                <a:cubicBezTo>
                  <a:pt x="300983" y="56326"/>
                  <a:pt x="284737" y="72572"/>
                  <a:pt x="264697" y="72572"/>
                </a:cubicBezTo>
                <a:cubicBezTo>
                  <a:pt x="244657" y="72572"/>
                  <a:pt x="228411" y="56326"/>
                  <a:pt x="228411" y="36286"/>
                </a:cubicBezTo>
                <a:cubicBezTo>
                  <a:pt x="228411" y="16246"/>
                  <a:pt x="244657" y="0"/>
                  <a:pt x="264697" y="0"/>
                </a:cubicBezTo>
                <a:close/>
                <a:moveTo>
                  <a:pt x="36286" y="0"/>
                </a:moveTo>
                <a:cubicBezTo>
                  <a:pt x="56326" y="0"/>
                  <a:pt x="72572" y="16246"/>
                  <a:pt x="72572" y="36286"/>
                </a:cubicBezTo>
                <a:cubicBezTo>
                  <a:pt x="72572" y="56326"/>
                  <a:pt x="56326" y="72572"/>
                  <a:pt x="36286" y="72572"/>
                </a:cubicBezTo>
                <a:cubicBezTo>
                  <a:pt x="16246" y="72572"/>
                  <a:pt x="0" y="56326"/>
                  <a:pt x="0" y="36286"/>
                </a:cubicBezTo>
                <a:cubicBezTo>
                  <a:pt x="0" y="16246"/>
                  <a:pt x="16246" y="0"/>
                  <a:pt x="3628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2"/>
            </p:custDataLst>
          </p:nvPr>
        </p:nvSpPr>
        <p:spPr>
          <a:xfrm>
            <a:off x="1073150" y="1501775"/>
            <a:ext cx="5751830" cy="2473325"/>
          </a:xfrm>
        </p:spPr>
        <p:txBody>
          <a:bodyPr wrap="square" anchor="b">
            <a:normAutofit/>
          </a:bodyPr>
          <a:lstStyle>
            <a:lvl1pPr algn="l">
              <a:lnSpc>
                <a:spcPct val="100000"/>
              </a:lnSpc>
              <a:defRPr sz="440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3"/>
            </p:custDataLst>
          </p:nvPr>
        </p:nvSpPr>
        <p:spPr>
          <a:xfrm>
            <a:off x="1073150" y="4025903"/>
            <a:ext cx="5151665" cy="972000"/>
          </a:xfrm>
        </p:spPr>
        <p:txBody>
          <a:bodyPr wrap="square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latin typeface="+mj-lt"/>
              </a:defRPr>
            </a:lvl1pPr>
            <a:lvl2pPr marL="457200" indent="0" algn="ctr">
              <a:buNone/>
              <a:defRPr sz="2000">
                <a:latin typeface="+mj-lt"/>
              </a:defRPr>
            </a:lvl2pPr>
            <a:lvl3pPr marL="914400" indent="0" algn="ctr">
              <a:buNone/>
              <a:defRPr sz="1800">
                <a:latin typeface="+mj-lt"/>
              </a:defRPr>
            </a:lvl3pPr>
            <a:lvl4pPr marL="1371600" indent="0" algn="ctr">
              <a:buNone/>
              <a:defRPr sz="1600">
                <a:latin typeface="+mj-lt"/>
              </a:defRPr>
            </a:lvl4pPr>
            <a:lvl5pPr marL="1828800" indent="0" algn="ctr">
              <a:buNone/>
              <a:defRPr sz="1600">
                <a:latin typeface="+mj-lt"/>
              </a:defRPr>
            </a:lvl5pPr>
            <a:lvl6pPr marL="2286000" indent="0" algn="ctr">
              <a:buNone/>
              <a:defRPr sz="1600">
                <a:latin typeface="+mj-lt"/>
              </a:defRPr>
            </a:lvl6pPr>
            <a:lvl7pPr marL="2743200" indent="0" algn="ctr">
              <a:buNone/>
              <a:defRPr sz="1600">
                <a:latin typeface="+mj-lt"/>
              </a:defRPr>
            </a:lvl7pPr>
            <a:lvl8pPr marL="3200400" indent="0" algn="ctr">
              <a:buNone/>
              <a:defRPr sz="1600">
                <a:latin typeface="+mj-lt"/>
              </a:defRPr>
            </a:lvl8pPr>
            <a:lvl9pPr marL="3657600" indent="0" algn="ctr">
              <a:buNone/>
              <a:defRPr sz="1600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subtitle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7"/>
            </p:custDataLst>
          </p:nvPr>
        </p:nvSpPr>
        <p:spPr>
          <a:xfrm>
            <a:off x="1089025" y="5049075"/>
            <a:ext cx="2880000" cy="50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rgbClr val="FFFFFF"/>
                </a:solidFill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j-lt"/>
                <a:cs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lt"/>
                <a:cs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76000">
                <a:schemeClr val="bg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任意多边形: 形状 3"/>
          <p:cNvSpPr/>
          <p:nvPr userDrawn="1">
            <p:custDataLst>
              <p:tags r:id="rId3"/>
            </p:custDataLst>
          </p:nvPr>
        </p:nvSpPr>
        <p:spPr>
          <a:xfrm flipH="1" flipV="1">
            <a:off x="8354186" y="3020187"/>
            <a:ext cx="3837813" cy="3837813"/>
          </a:xfrm>
          <a:custGeom>
            <a:avLst/>
            <a:gdLst>
              <a:gd name="connsiteX0" fmla="*/ 1335235 w 3837813"/>
              <a:gd name="connsiteY0" fmla="*/ 0 h 3837813"/>
              <a:gd name="connsiteX1" fmla="*/ 3837813 w 3837813"/>
              <a:gd name="connsiteY1" fmla="*/ 0 h 3837813"/>
              <a:gd name="connsiteX2" fmla="*/ 0 w 3837813"/>
              <a:gd name="connsiteY2" fmla="*/ 3837813 h 3837813"/>
              <a:gd name="connsiteX3" fmla="*/ 0 w 3837813"/>
              <a:gd name="connsiteY3" fmla="*/ 1335235 h 3837813"/>
              <a:gd name="connsiteX4" fmla="*/ 1335235 w 3837813"/>
              <a:gd name="connsiteY4" fmla="*/ 0 h 3837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37813" h="3837813">
                <a:moveTo>
                  <a:pt x="1335235" y="0"/>
                </a:moveTo>
                <a:lnTo>
                  <a:pt x="3837813" y="0"/>
                </a:lnTo>
                <a:lnTo>
                  <a:pt x="0" y="3837813"/>
                </a:lnTo>
                <a:lnTo>
                  <a:pt x="0" y="1335235"/>
                </a:lnTo>
                <a:lnTo>
                  <a:pt x="1335235" y="0"/>
                </a:lnTo>
                <a:close/>
              </a:path>
            </a:pathLst>
          </a:custGeom>
          <a:gradFill flip="none" rotWithShape="1">
            <a:gsLst>
              <a:gs pos="36000">
                <a:schemeClr val="bg2">
                  <a:alpha val="0"/>
                </a:schemeClr>
              </a:gs>
              <a:gs pos="85000">
                <a:schemeClr val="accent1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任意多边形: 形状 4"/>
          <p:cNvSpPr/>
          <p:nvPr userDrawn="1">
            <p:custDataLst>
              <p:tags r:id="rId4"/>
            </p:custDataLst>
          </p:nvPr>
        </p:nvSpPr>
        <p:spPr>
          <a:xfrm flipH="1" flipV="1">
            <a:off x="9728346" y="4394346"/>
            <a:ext cx="2463654" cy="2463652"/>
          </a:xfrm>
          <a:custGeom>
            <a:avLst/>
            <a:gdLst>
              <a:gd name="connsiteX0" fmla="*/ 1 w 2463654"/>
              <a:gd name="connsiteY0" fmla="*/ 0 h 2463652"/>
              <a:gd name="connsiteX1" fmla="*/ 2463654 w 2463654"/>
              <a:gd name="connsiteY1" fmla="*/ 0 h 2463652"/>
              <a:gd name="connsiteX2" fmla="*/ 0 w 2463654"/>
              <a:gd name="connsiteY2" fmla="*/ 2463652 h 2463652"/>
              <a:gd name="connsiteX3" fmla="*/ 1 w 2463654"/>
              <a:gd name="connsiteY3" fmla="*/ 0 h 2463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63654" h="2463652">
                <a:moveTo>
                  <a:pt x="1" y="0"/>
                </a:moveTo>
                <a:lnTo>
                  <a:pt x="2463654" y="0"/>
                </a:lnTo>
                <a:lnTo>
                  <a:pt x="0" y="2463652"/>
                </a:lnTo>
                <a:lnTo>
                  <a:pt x="1" y="0"/>
                </a:lnTo>
                <a:close/>
              </a:path>
            </a:pathLst>
          </a:cu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  <a:gs pos="57000">
                <a:schemeClr val="accent1">
                  <a:lumMod val="20000"/>
                  <a:lumOff val="8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任意多边形: 形状 9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2264229" cy="2264229"/>
          </a:xfrm>
          <a:custGeom>
            <a:avLst/>
            <a:gdLst>
              <a:gd name="connsiteX0" fmla="*/ 1335235 w 3837813"/>
              <a:gd name="connsiteY0" fmla="*/ 0 h 3837813"/>
              <a:gd name="connsiteX1" fmla="*/ 3837813 w 3837813"/>
              <a:gd name="connsiteY1" fmla="*/ 0 h 3837813"/>
              <a:gd name="connsiteX2" fmla="*/ 0 w 3837813"/>
              <a:gd name="connsiteY2" fmla="*/ 3837813 h 3837813"/>
              <a:gd name="connsiteX3" fmla="*/ 0 w 3837813"/>
              <a:gd name="connsiteY3" fmla="*/ 1335235 h 3837813"/>
              <a:gd name="connsiteX4" fmla="*/ 1335235 w 3837813"/>
              <a:gd name="connsiteY4" fmla="*/ 0 h 3837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37813" h="3837813">
                <a:moveTo>
                  <a:pt x="1335235" y="0"/>
                </a:moveTo>
                <a:lnTo>
                  <a:pt x="3837813" y="0"/>
                </a:lnTo>
                <a:lnTo>
                  <a:pt x="0" y="3837813"/>
                </a:lnTo>
                <a:lnTo>
                  <a:pt x="0" y="1335235"/>
                </a:lnTo>
                <a:lnTo>
                  <a:pt x="1335235" y="0"/>
                </a:lnTo>
                <a:close/>
              </a:path>
            </a:pathLst>
          </a:custGeom>
          <a:gradFill flip="none" rotWithShape="1">
            <a:gsLst>
              <a:gs pos="36000">
                <a:schemeClr val="bg2">
                  <a:alpha val="0"/>
                </a:schemeClr>
              </a:gs>
              <a:gs pos="85000">
                <a:schemeClr val="accent1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任意多边形: 形状 10"/>
          <p:cNvSpPr/>
          <p:nvPr userDrawn="1">
            <p:custDataLst>
              <p:tags r:id="rId6"/>
            </p:custDataLst>
          </p:nvPr>
        </p:nvSpPr>
        <p:spPr>
          <a:xfrm>
            <a:off x="0" y="0"/>
            <a:ext cx="1462821" cy="1462820"/>
          </a:xfrm>
          <a:custGeom>
            <a:avLst/>
            <a:gdLst>
              <a:gd name="connsiteX0" fmla="*/ 1 w 2463654"/>
              <a:gd name="connsiteY0" fmla="*/ 0 h 2463652"/>
              <a:gd name="connsiteX1" fmla="*/ 2463654 w 2463654"/>
              <a:gd name="connsiteY1" fmla="*/ 0 h 2463652"/>
              <a:gd name="connsiteX2" fmla="*/ 0 w 2463654"/>
              <a:gd name="connsiteY2" fmla="*/ 2463652 h 2463652"/>
              <a:gd name="connsiteX3" fmla="*/ 1 w 2463654"/>
              <a:gd name="connsiteY3" fmla="*/ 0 h 2463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63654" h="2463652">
                <a:moveTo>
                  <a:pt x="1" y="0"/>
                </a:moveTo>
                <a:lnTo>
                  <a:pt x="2463654" y="0"/>
                </a:lnTo>
                <a:lnTo>
                  <a:pt x="0" y="2463652"/>
                </a:lnTo>
                <a:lnTo>
                  <a:pt x="1" y="0"/>
                </a:lnTo>
                <a:close/>
              </a:path>
            </a:pathLst>
          </a:cu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  <a:gs pos="57000">
                <a:schemeClr val="accent1">
                  <a:lumMod val="20000"/>
                  <a:lumOff val="8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任意多边形: 形状 11"/>
          <p:cNvSpPr/>
          <p:nvPr userDrawn="1">
            <p:custDataLst>
              <p:tags r:id="rId7"/>
            </p:custDataLst>
          </p:nvPr>
        </p:nvSpPr>
        <p:spPr>
          <a:xfrm flipH="1">
            <a:off x="10182649" y="1272222"/>
            <a:ext cx="1141782" cy="345103"/>
          </a:xfrm>
          <a:custGeom>
            <a:avLst/>
            <a:gdLst>
              <a:gd name="connsiteX0" fmla="*/ 1406750 w 1443036"/>
              <a:gd name="connsiteY0" fmla="*/ 363586 h 436158"/>
              <a:gd name="connsiteX1" fmla="*/ 1443036 w 1443036"/>
              <a:gd name="connsiteY1" fmla="*/ 399872 h 436158"/>
              <a:gd name="connsiteX2" fmla="*/ 1406750 w 1443036"/>
              <a:gd name="connsiteY2" fmla="*/ 436158 h 436158"/>
              <a:gd name="connsiteX3" fmla="*/ 1370464 w 1443036"/>
              <a:gd name="connsiteY3" fmla="*/ 399872 h 436158"/>
              <a:gd name="connsiteX4" fmla="*/ 1406750 w 1443036"/>
              <a:gd name="connsiteY4" fmla="*/ 363586 h 436158"/>
              <a:gd name="connsiteX5" fmla="*/ 1178341 w 1443036"/>
              <a:gd name="connsiteY5" fmla="*/ 363586 h 436158"/>
              <a:gd name="connsiteX6" fmla="*/ 1214627 w 1443036"/>
              <a:gd name="connsiteY6" fmla="*/ 399872 h 436158"/>
              <a:gd name="connsiteX7" fmla="*/ 1178341 w 1443036"/>
              <a:gd name="connsiteY7" fmla="*/ 436158 h 436158"/>
              <a:gd name="connsiteX8" fmla="*/ 1142055 w 1443036"/>
              <a:gd name="connsiteY8" fmla="*/ 399872 h 436158"/>
              <a:gd name="connsiteX9" fmla="*/ 1178341 w 1443036"/>
              <a:gd name="connsiteY9" fmla="*/ 363586 h 436158"/>
              <a:gd name="connsiteX10" fmla="*/ 949930 w 1443036"/>
              <a:gd name="connsiteY10" fmla="*/ 363586 h 436158"/>
              <a:gd name="connsiteX11" fmla="*/ 986216 w 1443036"/>
              <a:gd name="connsiteY11" fmla="*/ 399872 h 436158"/>
              <a:gd name="connsiteX12" fmla="*/ 949930 w 1443036"/>
              <a:gd name="connsiteY12" fmla="*/ 436158 h 436158"/>
              <a:gd name="connsiteX13" fmla="*/ 913644 w 1443036"/>
              <a:gd name="connsiteY13" fmla="*/ 399872 h 436158"/>
              <a:gd name="connsiteX14" fmla="*/ 949930 w 1443036"/>
              <a:gd name="connsiteY14" fmla="*/ 363586 h 436158"/>
              <a:gd name="connsiteX15" fmla="*/ 721519 w 1443036"/>
              <a:gd name="connsiteY15" fmla="*/ 363586 h 436158"/>
              <a:gd name="connsiteX16" fmla="*/ 757805 w 1443036"/>
              <a:gd name="connsiteY16" fmla="*/ 399872 h 436158"/>
              <a:gd name="connsiteX17" fmla="*/ 721519 w 1443036"/>
              <a:gd name="connsiteY17" fmla="*/ 436158 h 436158"/>
              <a:gd name="connsiteX18" fmla="*/ 685233 w 1443036"/>
              <a:gd name="connsiteY18" fmla="*/ 399872 h 436158"/>
              <a:gd name="connsiteX19" fmla="*/ 721519 w 1443036"/>
              <a:gd name="connsiteY19" fmla="*/ 363586 h 436158"/>
              <a:gd name="connsiteX20" fmla="*/ 493108 w 1443036"/>
              <a:gd name="connsiteY20" fmla="*/ 363586 h 436158"/>
              <a:gd name="connsiteX21" fmla="*/ 529394 w 1443036"/>
              <a:gd name="connsiteY21" fmla="*/ 399872 h 436158"/>
              <a:gd name="connsiteX22" fmla="*/ 493108 w 1443036"/>
              <a:gd name="connsiteY22" fmla="*/ 436158 h 436158"/>
              <a:gd name="connsiteX23" fmla="*/ 456822 w 1443036"/>
              <a:gd name="connsiteY23" fmla="*/ 399872 h 436158"/>
              <a:gd name="connsiteX24" fmla="*/ 493108 w 1443036"/>
              <a:gd name="connsiteY24" fmla="*/ 363586 h 436158"/>
              <a:gd name="connsiteX25" fmla="*/ 264697 w 1443036"/>
              <a:gd name="connsiteY25" fmla="*/ 363586 h 436158"/>
              <a:gd name="connsiteX26" fmla="*/ 300983 w 1443036"/>
              <a:gd name="connsiteY26" fmla="*/ 399872 h 436158"/>
              <a:gd name="connsiteX27" fmla="*/ 264697 w 1443036"/>
              <a:gd name="connsiteY27" fmla="*/ 436158 h 436158"/>
              <a:gd name="connsiteX28" fmla="*/ 228411 w 1443036"/>
              <a:gd name="connsiteY28" fmla="*/ 399872 h 436158"/>
              <a:gd name="connsiteX29" fmla="*/ 264697 w 1443036"/>
              <a:gd name="connsiteY29" fmla="*/ 363586 h 436158"/>
              <a:gd name="connsiteX30" fmla="*/ 36286 w 1443036"/>
              <a:gd name="connsiteY30" fmla="*/ 363586 h 436158"/>
              <a:gd name="connsiteX31" fmla="*/ 72572 w 1443036"/>
              <a:gd name="connsiteY31" fmla="*/ 399872 h 436158"/>
              <a:gd name="connsiteX32" fmla="*/ 36286 w 1443036"/>
              <a:gd name="connsiteY32" fmla="*/ 436158 h 436158"/>
              <a:gd name="connsiteX33" fmla="*/ 0 w 1443036"/>
              <a:gd name="connsiteY33" fmla="*/ 399872 h 436158"/>
              <a:gd name="connsiteX34" fmla="*/ 36286 w 1443036"/>
              <a:gd name="connsiteY34" fmla="*/ 363586 h 436158"/>
              <a:gd name="connsiteX35" fmla="*/ 1406750 w 1443036"/>
              <a:gd name="connsiteY35" fmla="*/ 181793 h 436158"/>
              <a:gd name="connsiteX36" fmla="*/ 1443036 w 1443036"/>
              <a:gd name="connsiteY36" fmla="*/ 218079 h 436158"/>
              <a:gd name="connsiteX37" fmla="*/ 1406750 w 1443036"/>
              <a:gd name="connsiteY37" fmla="*/ 254365 h 436158"/>
              <a:gd name="connsiteX38" fmla="*/ 1370464 w 1443036"/>
              <a:gd name="connsiteY38" fmla="*/ 218079 h 436158"/>
              <a:gd name="connsiteX39" fmla="*/ 1406750 w 1443036"/>
              <a:gd name="connsiteY39" fmla="*/ 181793 h 436158"/>
              <a:gd name="connsiteX40" fmla="*/ 1178341 w 1443036"/>
              <a:gd name="connsiteY40" fmla="*/ 181793 h 436158"/>
              <a:gd name="connsiteX41" fmla="*/ 1214627 w 1443036"/>
              <a:gd name="connsiteY41" fmla="*/ 218079 h 436158"/>
              <a:gd name="connsiteX42" fmla="*/ 1178341 w 1443036"/>
              <a:gd name="connsiteY42" fmla="*/ 254365 h 436158"/>
              <a:gd name="connsiteX43" fmla="*/ 1142055 w 1443036"/>
              <a:gd name="connsiteY43" fmla="*/ 218079 h 436158"/>
              <a:gd name="connsiteX44" fmla="*/ 1178341 w 1443036"/>
              <a:gd name="connsiteY44" fmla="*/ 181793 h 436158"/>
              <a:gd name="connsiteX45" fmla="*/ 949930 w 1443036"/>
              <a:gd name="connsiteY45" fmla="*/ 181793 h 436158"/>
              <a:gd name="connsiteX46" fmla="*/ 986216 w 1443036"/>
              <a:gd name="connsiteY46" fmla="*/ 218079 h 436158"/>
              <a:gd name="connsiteX47" fmla="*/ 949930 w 1443036"/>
              <a:gd name="connsiteY47" fmla="*/ 254365 h 436158"/>
              <a:gd name="connsiteX48" fmla="*/ 913644 w 1443036"/>
              <a:gd name="connsiteY48" fmla="*/ 218079 h 436158"/>
              <a:gd name="connsiteX49" fmla="*/ 949930 w 1443036"/>
              <a:gd name="connsiteY49" fmla="*/ 181793 h 436158"/>
              <a:gd name="connsiteX50" fmla="*/ 721519 w 1443036"/>
              <a:gd name="connsiteY50" fmla="*/ 181793 h 436158"/>
              <a:gd name="connsiteX51" fmla="*/ 757805 w 1443036"/>
              <a:gd name="connsiteY51" fmla="*/ 218079 h 436158"/>
              <a:gd name="connsiteX52" fmla="*/ 721519 w 1443036"/>
              <a:gd name="connsiteY52" fmla="*/ 254365 h 436158"/>
              <a:gd name="connsiteX53" fmla="*/ 685233 w 1443036"/>
              <a:gd name="connsiteY53" fmla="*/ 218079 h 436158"/>
              <a:gd name="connsiteX54" fmla="*/ 721519 w 1443036"/>
              <a:gd name="connsiteY54" fmla="*/ 181793 h 436158"/>
              <a:gd name="connsiteX55" fmla="*/ 493108 w 1443036"/>
              <a:gd name="connsiteY55" fmla="*/ 181793 h 436158"/>
              <a:gd name="connsiteX56" fmla="*/ 529394 w 1443036"/>
              <a:gd name="connsiteY56" fmla="*/ 218079 h 436158"/>
              <a:gd name="connsiteX57" fmla="*/ 493108 w 1443036"/>
              <a:gd name="connsiteY57" fmla="*/ 254365 h 436158"/>
              <a:gd name="connsiteX58" fmla="*/ 456822 w 1443036"/>
              <a:gd name="connsiteY58" fmla="*/ 218079 h 436158"/>
              <a:gd name="connsiteX59" fmla="*/ 493108 w 1443036"/>
              <a:gd name="connsiteY59" fmla="*/ 181793 h 436158"/>
              <a:gd name="connsiteX60" fmla="*/ 264697 w 1443036"/>
              <a:gd name="connsiteY60" fmla="*/ 181793 h 436158"/>
              <a:gd name="connsiteX61" fmla="*/ 300983 w 1443036"/>
              <a:gd name="connsiteY61" fmla="*/ 218079 h 436158"/>
              <a:gd name="connsiteX62" fmla="*/ 264697 w 1443036"/>
              <a:gd name="connsiteY62" fmla="*/ 254365 h 436158"/>
              <a:gd name="connsiteX63" fmla="*/ 228411 w 1443036"/>
              <a:gd name="connsiteY63" fmla="*/ 218079 h 436158"/>
              <a:gd name="connsiteX64" fmla="*/ 264697 w 1443036"/>
              <a:gd name="connsiteY64" fmla="*/ 181793 h 436158"/>
              <a:gd name="connsiteX65" fmla="*/ 36286 w 1443036"/>
              <a:gd name="connsiteY65" fmla="*/ 181793 h 436158"/>
              <a:gd name="connsiteX66" fmla="*/ 72572 w 1443036"/>
              <a:gd name="connsiteY66" fmla="*/ 218079 h 436158"/>
              <a:gd name="connsiteX67" fmla="*/ 36286 w 1443036"/>
              <a:gd name="connsiteY67" fmla="*/ 254365 h 436158"/>
              <a:gd name="connsiteX68" fmla="*/ 0 w 1443036"/>
              <a:gd name="connsiteY68" fmla="*/ 218079 h 436158"/>
              <a:gd name="connsiteX69" fmla="*/ 36286 w 1443036"/>
              <a:gd name="connsiteY69" fmla="*/ 181793 h 436158"/>
              <a:gd name="connsiteX70" fmla="*/ 1406750 w 1443036"/>
              <a:gd name="connsiteY70" fmla="*/ 0 h 436158"/>
              <a:gd name="connsiteX71" fmla="*/ 1443036 w 1443036"/>
              <a:gd name="connsiteY71" fmla="*/ 36286 h 436158"/>
              <a:gd name="connsiteX72" fmla="*/ 1406750 w 1443036"/>
              <a:gd name="connsiteY72" fmla="*/ 72572 h 436158"/>
              <a:gd name="connsiteX73" fmla="*/ 1370464 w 1443036"/>
              <a:gd name="connsiteY73" fmla="*/ 36286 h 436158"/>
              <a:gd name="connsiteX74" fmla="*/ 1406750 w 1443036"/>
              <a:gd name="connsiteY74" fmla="*/ 0 h 436158"/>
              <a:gd name="connsiteX75" fmla="*/ 1178341 w 1443036"/>
              <a:gd name="connsiteY75" fmla="*/ 0 h 436158"/>
              <a:gd name="connsiteX76" fmla="*/ 1214627 w 1443036"/>
              <a:gd name="connsiteY76" fmla="*/ 36286 h 436158"/>
              <a:gd name="connsiteX77" fmla="*/ 1178341 w 1443036"/>
              <a:gd name="connsiteY77" fmla="*/ 72572 h 436158"/>
              <a:gd name="connsiteX78" fmla="*/ 1142055 w 1443036"/>
              <a:gd name="connsiteY78" fmla="*/ 36286 h 436158"/>
              <a:gd name="connsiteX79" fmla="*/ 1178341 w 1443036"/>
              <a:gd name="connsiteY79" fmla="*/ 0 h 436158"/>
              <a:gd name="connsiteX80" fmla="*/ 949930 w 1443036"/>
              <a:gd name="connsiteY80" fmla="*/ 0 h 436158"/>
              <a:gd name="connsiteX81" fmla="*/ 986216 w 1443036"/>
              <a:gd name="connsiteY81" fmla="*/ 36286 h 436158"/>
              <a:gd name="connsiteX82" fmla="*/ 949930 w 1443036"/>
              <a:gd name="connsiteY82" fmla="*/ 72572 h 436158"/>
              <a:gd name="connsiteX83" fmla="*/ 913644 w 1443036"/>
              <a:gd name="connsiteY83" fmla="*/ 36286 h 436158"/>
              <a:gd name="connsiteX84" fmla="*/ 949930 w 1443036"/>
              <a:gd name="connsiteY84" fmla="*/ 0 h 436158"/>
              <a:gd name="connsiteX85" fmla="*/ 721519 w 1443036"/>
              <a:gd name="connsiteY85" fmla="*/ 0 h 436158"/>
              <a:gd name="connsiteX86" fmla="*/ 757805 w 1443036"/>
              <a:gd name="connsiteY86" fmla="*/ 36286 h 436158"/>
              <a:gd name="connsiteX87" fmla="*/ 721519 w 1443036"/>
              <a:gd name="connsiteY87" fmla="*/ 72572 h 436158"/>
              <a:gd name="connsiteX88" fmla="*/ 685233 w 1443036"/>
              <a:gd name="connsiteY88" fmla="*/ 36286 h 436158"/>
              <a:gd name="connsiteX89" fmla="*/ 721519 w 1443036"/>
              <a:gd name="connsiteY89" fmla="*/ 0 h 436158"/>
              <a:gd name="connsiteX90" fmla="*/ 493108 w 1443036"/>
              <a:gd name="connsiteY90" fmla="*/ 0 h 436158"/>
              <a:gd name="connsiteX91" fmla="*/ 529394 w 1443036"/>
              <a:gd name="connsiteY91" fmla="*/ 36286 h 436158"/>
              <a:gd name="connsiteX92" fmla="*/ 493108 w 1443036"/>
              <a:gd name="connsiteY92" fmla="*/ 72572 h 436158"/>
              <a:gd name="connsiteX93" fmla="*/ 456822 w 1443036"/>
              <a:gd name="connsiteY93" fmla="*/ 36286 h 436158"/>
              <a:gd name="connsiteX94" fmla="*/ 493108 w 1443036"/>
              <a:gd name="connsiteY94" fmla="*/ 0 h 436158"/>
              <a:gd name="connsiteX95" fmla="*/ 264697 w 1443036"/>
              <a:gd name="connsiteY95" fmla="*/ 0 h 436158"/>
              <a:gd name="connsiteX96" fmla="*/ 300983 w 1443036"/>
              <a:gd name="connsiteY96" fmla="*/ 36286 h 436158"/>
              <a:gd name="connsiteX97" fmla="*/ 264697 w 1443036"/>
              <a:gd name="connsiteY97" fmla="*/ 72572 h 436158"/>
              <a:gd name="connsiteX98" fmla="*/ 228411 w 1443036"/>
              <a:gd name="connsiteY98" fmla="*/ 36286 h 436158"/>
              <a:gd name="connsiteX99" fmla="*/ 264697 w 1443036"/>
              <a:gd name="connsiteY99" fmla="*/ 0 h 436158"/>
              <a:gd name="connsiteX100" fmla="*/ 36286 w 1443036"/>
              <a:gd name="connsiteY100" fmla="*/ 0 h 436158"/>
              <a:gd name="connsiteX101" fmla="*/ 72572 w 1443036"/>
              <a:gd name="connsiteY101" fmla="*/ 36286 h 436158"/>
              <a:gd name="connsiteX102" fmla="*/ 36286 w 1443036"/>
              <a:gd name="connsiteY102" fmla="*/ 72572 h 436158"/>
              <a:gd name="connsiteX103" fmla="*/ 0 w 1443036"/>
              <a:gd name="connsiteY103" fmla="*/ 36286 h 436158"/>
              <a:gd name="connsiteX104" fmla="*/ 36286 w 1443036"/>
              <a:gd name="connsiteY104" fmla="*/ 0 h 436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1443036" h="436158">
                <a:moveTo>
                  <a:pt x="1406750" y="363586"/>
                </a:moveTo>
                <a:cubicBezTo>
                  <a:pt x="1426790" y="363586"/>
                  <a:pt x="1443036" y="379832"/>
                  <a:pt x="1443036" y="399872"/>
                </a:cubicBezTo>
                <a:cubicBezTo>
                  <a:pt x="1443036" y="419912"/>
                  <a:pt x="1426790" y="436158"/>
                  <a:pt x="1406750" y="436158"/>
                </a:cubicBezTo>
                <a:cubicBezTo>
                  <a:pt x="1386710" y="436158"/>
                  <a:pt x="1370464" y="419912"/>
                  <a:pt x="1370464" y="399872"/>
                </a:cubicBezTo>
                <a:cubicBezTo>
                  <a:pt x="1370464" y="379832"/>
                  <a:pt x="1386710" y="363586"/>
                  <a:pt x="1406750" y="363586"/>
                </a:cubicBezTo>
                <a:close/>
                <a:moveTo>
                  <a:pt x="1178341" y="363586"/>
                </a:moveTo>
                <a:cubicBezTo>
                  <a:pt x="1198381" y="363586"/>
                  <a:pt x="1214627" y="379832"/>
                  <a:pt x="1214627" y="399872"/>
                </a:cubicBezTo>
                <a:cubicBezTo>
                  <a:pt x="1214627" y="419912"/>
                  <a:pt x="1198381" y="436158"/>
                  <a:pt x="1178341" y="436158"/>
                </a:cubicBezTo>
                <a:cubicBezTo>
                  <a:pt x="1158301" y="436158"/>
                  <a:pt x="1142055" y="419912"/>
                  <a:pt x="1142055" y="399872"/>
                </a:cubicBezTo>
                <a:cubicBezTo>
                  <a:pt x="1142055" y="379832"/>
                  <a:pt x="1158301" y="363586"/>
                  <a:pt x="1178341" y="363586"/>
                </a:cubicBezTo>
                <a:close/>
                <a:moveTo>
                  <a:pt x="949930" y="363586"/>
                </a:moveTo>
                <a:cubicBezTo>
                  <a:pt x="969970" y="363586"/>
                  <a:pt x="986216" y="379832"/>
                  <a:pt x="986216" y="399872"/>
                </a:cubicBezTo>
                <a:cubicBezTo>
                  <a:pt x="986216" y="419912"/>
                  <a:pt x="969970" y="436158"/>
                  <a:pt x="949930" y="436158"/>
                </a:cubicBezTo>
                <a:cubicBezTo>
                  <a:pt x="929890" y="436158"/>
                  <a:pt x="913644" y="419912"/>
                  <a:pt x="913644" y="399872"/>
                </a:cubicBezTo>
                <a:cubicBezTo>
                  <a:pt x="913644" y="379832"/>
                  <a:pt x="929890" y="363586"/>
                  <a:pt x="949930" y="363586"/>
                </a:cubicBezTo>
                <a:close/>
                <a:moveTo>
                  <a:pt x="721519" y="363586"/>
                </a:moveTo>
                <a:cubicBezTo>
                  <a:pt x="741559" y="363586"/>
                  <a:pt x="757805" y="379832"/>
                  <a:pt x="757805" y="399872"/>
                </a:cubicBezTo>
                <a:cubicBezTo>
                  <a:pt x="757805" y="419912"/>
                  <a:pt x="741559" y="436158"/>
                  <a:pt x="721519" y="436158"/>
                </a:cubicBezTo>
                <a:cubicBezTo>
                  <a:pt x="701479" y="436158"/>
                  <a:pt x="685233" y="419912"/>
                  <a:pt x="685233" y="399872"/>
                </a:cubicBezTo>
                <a:cubicBezTo>
                  <a:pt x="685233" y="379832"/>
                  <a:pt x="701479" y="363586"/>
                  <a:pt x="721519" y="363586"/>
                </a:cubicBezTo>
                <a:close/>
                <a:moveTo>
                  <a:pt x="493108" y="363586"/>
                </a:moveTo>
                <a:cubicBezTo>
                  <a:pt x="513148" y="363586"/>
                  <a:pt x="529394" y="379832"/>
                  <a:pt x="529394" y="399872"/>
                </a:cubicBezTo>
                <a:cubicBezTo>
                  <a:pt x="529394" y="419912"/>
                  <a:pt x="513148" y="436158"/>
                  <a:pt x="493108" y="436158"/>
                </a:cubicBezTo>
                <a:cubicBezTo>
                  <a:pt x="473068" y="436158"/>
                  <a:pt x="456822" y="419912"/>
                  <a:pt x="456822" y="399872"/>
                </a:cubicBezTo>
                <a:cubicBezTo>
                  <a:pt x="456822" y="379832"/>
                  <a:pt x="473068" y="363586"/>
                  <a:pt x="493108" y="363586"/>
                </a:cubicBezTo>
                <a:close/>
                <a:moveTo>
                  <a:pt x="264697" y="363586"/>
                </a:moveTo>
                <a:cubicBezTo>
                  <a:pt x="284737" y="363586"/>
                  <a:pt x="300983" y="379832"/>
                  <a:pt x="300983" y="399872"/>
                </a:cubicBezTo>
                <a:cubicBezTo>
                  <a:pt x="300983" y="419912"/>
                  <a:pt x="284737" y="436158"/>
                  <a:pt x="264697" y="436158"/>
                </a:cubicBezTo>
                <a:cubicBezTo>
                  <a:pt x="244657" y="436158"/>
                  <a:pt x="228411" y="419912"/>
                  <a:pt x="228411" y="399872"/>
                </a:cubicBezTo>
                <a:cubicBezTo>
                  <a:pt x="228411" y="379832"/>
                  <a:pt x="244657" y="363586"/>
                  <a:pt x="264697" y="363586"/>
                </a:cubicBezTo>
                <a:close/>
                <a:moveTo>
                  <a:pt x="36286" y="363586"/>
                </a:moveTo>
                <a:cubicBezTo>
                  <a:pt x="56326" y="363586"/>
                  <a:pt x="72572" y="379832"/>
                  <a:pt x="72572" y="399872"/>
                </a:cubicBezTo>
                <a:cubicBezTo>
                  <a:pt x="72572" y="419912"/>
                  <a:pt x="56326" y="436158"/>
                  <a:pt x="36286" y="436158"/>
                </a:cubicBezTo>
                <a:cubicBezTo>
                  <a:pt x="16246" y="436158"/>
                  <a:pt x="0" y="419912"/>
                  <a:pt x="0" y="399872"/>
                </a:cubicBezTo>
                <a:cubicBezTo>
                  <a:pt x="0" y="379832"/>
                  <a:pt x="16246" y="363586"/>
                  <a:pt x="36286" y="363586"/>
                </a:cubicBezTo>
                <a:close/>
                <a:moveTo>
                  <a:pt x="1406750" y="181793"/>
                </a:moveTo>
                <a:cubicBezTo>
                  <a:pt x="1426790" y="181793"/>
                  <a:pt x="1443036" y="198039"/>
                  <a:pt x="1443036" y="218079"/>
                </a:cubicBezTo>
                <a:cubicBezTo>
                  <a:pt x="1443036" y="238119"/>
                  <a:pt x="1426790" y="254365"/>
                  <a:pt x="1406750" y="254365"/>
                </a:cubicBezTo>
                <a:cubicBezTo>
                  <a:pt x="1386710" y="254365"/>
                  <a:pt x="1370464" y="238119"/>
                  <a:pt x="1370464" y="218079"/>
                </a:cubicBezTo>
                <a:cubicBezTo>
                  <a:pt x="1370464" y="198039"/>
                  <a:pt x="1386710" y="181793"/>
                  <a:pt x="1406750" y="181793"/>
                </a:cubicBezTo>
                <a:close/>
                <a:moveTo>
                  <a:pt x="1178341" y="181793"/>
                </a:moveTo>
                <a:cubicBezTo>
                  <a:pt x="1198381" y="181793"/>
                  <a:pt x="1214627" y="198039"/>
                  <a:pt x="1214627" y="218079"/>
                </a:cubicBezTo>
                <a:cubicBezTo>
                  <a:pt x="1214627" y="238119"/>
                  <a:pt x="1198381" y="254365"/>
                  <a:pt x="1178341" y="254365"/>
                </a:cubicBezTo>
                <a:cubicBezTo>
                  <a:pt x="1158301" y="254365"/>
                  <a:pt x="1142055" y="238119"/>
                  <a:pt x="1142055" y="218079"/>
                </a:cubicBezTo>
                <a:cubicBezTo>
                  <a:pt x="1142055" y="198039"/>
                  <a:pt x="1158301" y="181793"/>
                  <a:pt x="1178341" y="181793"/>
                </a:cubicBezTo>
                <a:close/>
                <a:moveTo>
                  <a:pt x="949930" y="181793"/>
                </a:moveTo>
                <a:cubicBezTo>
                  <a:pt x="969970" y="181793"/>
                  <a:pt x="986216" y="198039"/>
                  <a:pt x="986216" y="218079"/>
                </a:cubicBezTo>
                <a:cubicBezTo>
                  <a:pt x="986216" y="238119"/>
                  <a:pt x="969970" y="254365"/>
                  <a:pt x="949930" y="254365"/>
                </a:cubicBezTo>
                <a:cubicBezTo>
                  <a:pt x="929890" y="254365"/>
                  <a:pt x="913644" y="238119"/>
                  <a:pt x="913644" y="218079"/>
                </a:cubicBezTo>
                <a:cubicBezTo>
                  <a:pt x="913644" y="198039"/>
                  <a:pt x="929890" y="181793"/>
                  <a:pt x="949930" y="181793"/>
                </a:cubicBezTo>
                <a:close/>
                <a:moveTo>
                  <a:pt x="721519" y="181793"/>
                </a:moveTo>
                <a:cubicBezTo>
                  <a:pt x="741559" y="181793"/>
                  <a:pt x="757805" y="198039"/>
                  <a:pt x="757805" y="218079"/>
                </a:cubicBezTo>
                <a:cubicBezTo>
                  <a:pt x="757805" y="238119"/>
                  <a:pt x="741559" y="254365"/>
                  <a:pt x="721519" y="254365"/>
                </a:cubicBezTo>
                <a:cubicBezTo>
                  <a:pt x="701479" y="254365"/>
                  <a:pt x="685233" y="238119"/>
                  <a:pt x="685233" y="218079"/>
                </a:cubicBezTo>
                <a:cubicBezTo>
                  <a:pt x="685233" y="198039"/>
                  <a:pt x="701479" y="181793"/>
                  <a:pt x="721519" y="181793"/>
                </a:cubicBezTo>
                <a:close/>
                <a:moveTo>
                  <a:pt x="493108" y="181793"/>
                </a:moveTo>
                <a:cubicBezTo>
                  <a:pt x="513148" y="181793"/>
                  <a:pt x="529394" y="198039"/>
                  <a:pt x="529394" y="218079"/>
                </a:cubicBezTo>
                <a:cubicBezTo>
                  <a:pt x="529394" y="238119"/>
                  <a:pt x="513148" y="254365"/>
                  <a:pt x="493108" y="254365"/>
                </a:cubicBezTo>
                <a:cubicBezTo>
                  <a:pt x="473068" y="254365"/>
                  <a:pt x="456822" y="238119"/>
                  <a:pt x="456822" y="218079"/>
                </a:cubicBezTo>
                <a:cubicBezTo>
                  <a:pt x="456822" y="198039"/>
                  <a:pt x="473068" y="181793"/>
                  <a:pt x="493108" y="181793"/>
                </a:cubicBezTo>
                <a:close/>
                <a:moveTo>
                  <a:pt x="264697" y="181793"/>
                </a:moveTo>
                <a:cubicBezTo>
                  <a:pt x="284737" y="181793"/>
                  <a:pt x="300983" y="198039"/>
                  <a:pt x="300983" y="218079"/>
                </a:cubicBezTo>
                <a:cubicBezTo>
                  <a:pt x="300983" y="238119"/>
                  <a:pt x="284737" y="254365"/>
                  <a:pt x="264697" y="254365"/>
                </a:cubicBezTo>
                <a:cubicBezTo>
                  <a:pt x="244657" y="254365"/>
                  <a:pt x="228411" y="238119"/>
                  <a:pt x="228411" y="218079"/>
                </a:cubicBezTo>
                <a:cubicBezTo>
                  <a:pt x="228411" y="198039"/>
                  <a:pt x="244657" y="181793"/>
                  <a:pt x="264697" y="181793"/>
                </a:cubicBezTo>
                <a:close/>
                <a:moveTo>
                  <a:pt x="36286" y="181793"/>
                </a:moveTo>
                <a:cubicBezTo>
                  <a:pt x="56326" y="181793"/>
                  <a:pt x="72572" y="198039"/>
                  <a:pt x="72572" y="218079"/>
                </a:cubicBezTo>
                <a:cubicBezTo>
                  <a:pt x="72572" y="238119"/>
                  <a:pt x="56326" y="254365"/>
                  <a:pt x="36286" y="254365"/>
                </a:cubicBezTo>
                <a:cubicBezTo>
                  <a:pt x="16246" y="254365"/>
                  <a:pt x="0" y="238119"/>
                  <a:pt x="0" y="218079"/>
                </a:cubicBezTo>
                <a:cubicBezTo>
                  <a:pt x="0" y="198039"/>
                  <a:pt x="16246" y="181793"/>
                  <a:pt x="36286" y="181793"/>
                </a:cubicBezTo>
                <a:close/>
                <a:moveTo>
                  <a:pt x="1406750" y="0"/>
                </a:moveTo>
                <a:cubicBezTo>
                  <a:pt x="1426790" y="0"/>
                  <a:pt x="1443036" y="16246"/>
                  <a:pt x="1443036" y="36286"/>
                </a:cubicBezTo>
                <a:cubicBezTo>
                  <a:pt x="1443036" y="56326"/>
                  <a:pt x="1426790" y="72572"/>
                  <a:pt x="1406750" y="72572"/>
                </a:cubicBezTo>
                <a:cubicBezTo>
                  <a:pt x="1386710" y="72572"/>
                  <a:pt x="1370464" y="56326"/>
                  <a:pt x="1370464" y="36286"/>
                </a:cubicBezTo>
                <a:cubicBezTo>
                  <a:pt x="1370464" y="16246"/>
                  <a:pt x="1386710" y="0"/>
                  <a:pt x="1406750" y="0"/>
                </a:cubicBezTo>
                <a:close/>
                <a:moveTo>
                  <a:pt x="1178341" y="0"/>
                </a:moveTo>
                <a:cubicBezTo>
                  <a:pt x="1198381" y="0"/>
                  <a:pt x="1214627" y="16246"/>
                  <a:pt x="1214627" y="36286"/>
                </a:cubicBezTo>
                <a:cubicBezTo>
                  <a:pt x="1214627" y="56326"/>
                  <a:pt x="1198381" y="72572"/>
                  <a:pt x="1178341" y="72572"/>
                </a:cubicBezTo>
                <a:cubicBezTo>
                  <a:pt x="1158301" y="72572"/>
                  <a:pt x="1142055" y="56326"/>
                  <a:pt x="1142055" y="36286"/>
                </a:cubicBezTo>
                <a:cubicBezTo>
                  <a:pt x="1142055" y="16246"/>
                  <a:pt x="1158301" y="0"/>
                  <a:pt x="1178341" y="0"/>
                </a:cubicBezTo>
                <a:close/>
                <a:moveTo>
                  <a:pt x="949930" y="0"/>
                </a:moveTo>
                <a:cubicBezTo>
                  <a:pt x="969970" y="0"/>
                  <a:pt x="986216" y="16246"/>
                  <a:pt x="986216" y="36286"/>
                </a:cubicBezTo>
                <a:cubicBezTo>
                  <a:pt x="986216" y="56326"/>
                  <a:pt x="969970" y="72572"/>
                  <a:pt x="949930" y="72572"/>
                </a:cubicBezTo>
                <a:cubicBezTo>
                  <a:pt x="929890" y="72572"/>
                  <a:pt x="913644" y="56326"/>
                  <a:pt x="913644" y="36286"/>
                </a:cubicBezTo>
                <a:cubicBezTo>
                  <a:pt x="913644" y="16246"/>
                  <a:pt x="929890" y="0"/>
                  <a:pt x="949930" y="0"/>
                </a:cubicBezTo>
                <a:close/>
                <a:moveTo>
                  <a:pt x="721519" y="0"/>
                </a:moveTo>
                <a:cubicBezTo>
                  <a:pt x="741559" y="0"/>
                  <a:pt x="757805" y="16246"/>
                  <a:pt x="757805" y="36286"/>
                </a:cubicBezTo>
                <a:cubicBezTo>
                  <a:pt x="757805" y="56326"/>
                  <a:pt x="741559" y="72572"/>
                  <a:pt x="721519" y="72572"/>
                </a:cubicBezTo>
                <a:cubicBezTo>
                  <a:pt x="701479" y="72572"/>
                  <a:pt x="685233" y="56326"/>
                  <a:pt x="685233" y="36286"/>
                </a:cubicBezTo>
                <a:cubicBezTo>
                  <a:pt x="685233" y="16246"/>
                  <a:pt x="701479" y="0"/>
                  <a:pt x="721519" y="0"/>
                </a:cubicBezTo>
                <a:close/>
                <a:moveTo>
                  <a:pt x="493108" y="0"/>
                </a:moveTo>
                <a:cubicBezTo>
                  <a:pt x="513148" y="0"/>
                  <a:pt x="529394" y="16246"/>
                  <a:pt x="529394" y="36286"/>
                </a:cubicBezTo>
                <a:cubicBezTo>
                  <a:pt x="529394" y="56326"/>
                  <a:pt x="513148" y="72572"/>
                  <a:pt x="493108" y="72572"/>
                </a:cubicBezTo>
                <a:cubicBezTo>
                  <a:pt x="473068" y="72572"/>
                  <a:pt x="456822" y="56326"/>
                  <a:pt x="456822" y="36286"/>
                </a:cubicBezTo>
                <a:cubicBezTo>
                  <a:pt x="456822" y="16246"/>
                  <a:pt x="473068" y="0"/>
                  <a:pt x="493108" y="0"/>
                </a:cubicBezTo>
                <a:close/>
                <a:moveTo>
                  <a:pt x="264697" y="0"/>
                </a:moveTo>
                <a:cubicBezTo>
                  <a:pt x="284737" y="0"/>
                  <a:pt x="300983" y="16246"/>
                  <a:pt x="300983" y="36286"/>
                </a:cubicBezTo>
                <a:cubicBezTo>
                  <a:pt x="300983" y="56326"/>
                  <a:pt x="284737" y="72572"/>
                  <a:pt x="264697" y="72572"/>
                </a:cubicBezTo>
                <a:cubicBezTo>
                  <a:pt x="244657" y="72572"/>
                  <a:pt x="228411" y="56326"/>
                  <a:pt x="228411" y="36286"/>
                </a:cubicBezTo>
                <a:cubicBezTo>
                  <a:pt x="228411" y="16246"/>
                  <a:pt x="244657" y="0"/>
                  <a:pt x="264697" y="0"/>
                </a:cubicBezTo>
                <a:close/>
                <a:moveTo>
                  <a:pt x="36286" y="0"/>
                </a:moveTo>
                <a:cubicBezTo>
                  <a:pt x="56326" y="0"/>
                  <a:pt x="72572" y="16246"/>
                  <a:pt x="72572" y="36286"/>
                </a:cubicBezTo>
                <a:cubicBezTo>
                  <a:pt x="72572" y="56326"/>
                  <a:pt x="56326" y="72572"/>
                  <a:pt x="36286" y="72572"/>
                </a:cubicBezTo>
                <a:cubicBezTo>
                  <a:pt x="16246" y="72572"/>
                  <a:pt x="0" y="56326"/>
                  <a:pt x="0" y="36286"/>
                </a:cubicBezTo>
                <a:cubicBezTo>
                  <a:pt x="0" y="16246"/>
                  <a:pt x="16246" y="0"/>
                  <a:pt x="3628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8"/>
            </p:custDataLst>
          </p:nvPr>
        </p:nvSpPr>
        <p:spPr>
          <a:xfrm>
            <a:off x="1257935" y="731520"/>
            <a:ext cx="6688455" cy="1081405"/>
          </a:xfrm>
        </p:spPr>
        <p:txBody>
          <a:bodyPr wrap="square" anchor="b">
            <a:normAutofit/>
          </a:bodyPr>
          <a:lstStyle>
            <a:lvl1pPr>
              <a:defRPr sz="600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4000">
                <a:schemeClr val="bg1"/>
              </a:gs>
              <a:gs pos="97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任意多边形: 形状 8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3837813" cy="3837813"/>
          </a:xfrm>
          <a:custGeom>
            <a:avLst/>
            <a:gdLst>
              <a:gd name="connsiteX0" fmla="*/ 1335235 w 3837813"/>
              <a:gd name="connsiteY0" fmla="*/ 0 h 3837813"/>
              <a:gd name="connsiteX1" fmla="*/ 3837813 w 3837813"/>
              <a:gd name="connsiteY1" fmla="*/ 0 h 3837813"/>
              <a:gd name="connsiteX2" fmla="*/ 0 w 3837813"/>
              <a:gd name="connsiteY2" fmla="*/ 3837813 h 3837813"/>
              <a:gd name="connsiteX3" fmla="*/ 0 w 3837813"/>
              <a:gd name="connsiteY3" fmla="*/ 1335235 h 3837813"/>
              <a:gd name="connsiteX4" fmla="*/ 1335235 w 3837813"/>
              <a:gd name="connsiteY4" fmla="*/ 0 h 3837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37813" h="3837813">
                <a:moveTo>
                  <a:pt x="1335235" y="0"/>
                </a:moveTo>
                <a:lnTo>
                  <a:pt x="3837813" y="0"/>
                </a:lnTo>
                <a:lnTo>
                  <a:pt x="0" y="3837813"/>
                </a:lnTo>
                <a:lnTo>
                  <a:pt x="0" y="1335235"/>
                </a:lnTo>
                <a:lnTo>
                  <a:pt x="1335235" y="0"/>
                </a:lnTo>
                <a:close/>
              </a:path>
            </a:pathLst>
          </a:custGeom>
          <a:gradFill flip="none" rotWithShape="1">
            <a:gsLst>
              <a:gs pos="36000">
                <a:schemeClr val="bg2">
                  <a:alpha val="0"/>
                </a:schemeClr>
              </a:gs>
              <a:gs pos="85000">
                <a:schemeClr val="accent1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任意多边形: 形状 9"/>
          <p:cNvSpPr/>
          <p:nvPr userDrawn="1">
            <p:custDataLst>
              <p:tags r:id="rId4"/>
            </p:custDataLst>
          </p:nvPr>
        </p:nvSpPr>
        <p:spPr>
          <a:xfrm>
            <a:off x="0" y="0"/>
            <a:ext cx="2463654" cy="2463652"/>
          </a:xfrm>
          <a:custGeom>
            <a:avLst/>
            <a:gdLst>
              <a:gd name="connsiteX0" fmla="*/ 1 w 2463654"/>
              <a:gd name="connsiteY0" fmla="*/ 0 h 2463652"/>
              <a:gd name="connsiteX1" fmla="*/ 2463654 w 2463654"/>
              <a:gd name="connsiteY1" fmla="*/ 0 h 2463652"/>
              <a:gd name="connsiteX2" fmla="*/ 0 w 2463654"/>
              <a:gd name="connsiteY2" fmla="*/ 2463652 h 2463652"/>
              <a:gd name="connsiteX3" fmla="*/ 1 w 2463654"/>
              <a:gd name="connsiteY3" fmla="*/ 0 h 2463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63654" h="2463652">
                <a:moveTo>
                  <a:pt x="1" y="0"/>
                </a:moveTo>
                <a:lnTo>
                  <a:pt x="2463654" y="0"/>
                </a:lnTo>
                <a:lnTo>
                  <a:pt x="0" y="2463652"/>
                </a:lnTo>
                <a:lnTo>
                  <a:pt x="1" y="0"/>
                </a:lnTo>
                <a:close/>
              </a:path>
            </a:pathLst>
          </a:cu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  <a:gs pos="57000">
                <a:schemeClr val="accent1">
                  <a:lumMod val="20000"/>
                  <a:lumOff val="8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任意多边形: 形状 10"/>
          <p:cNvSpPr/>
          <p:nvPr userDrawn="1">
            <p:custDataLst>
              <p:tags r:id="rId5"/>
            </p:custDataLst>
          </p:nvPr>
        </p:nvSpPr>
        <p:spPr>
          <a:xfrm flipH="1" flipV="1">
            <a:off x="8354186" y="3020187"/>
            <a:ext cx="3837813" cy="3837813"/>
          </a:xfrm>
          <a:custGeom>
            <a:avLst/>
            <a:gdLst>
              <a:gd name="connsiteX0" fmla="*/ 1335235 w 3837813"/>
              <a:gd name="connsiteY0" fmla="*/ 0 h 3837813"/>
              <a:gd name="connsiteX1" fmla="*/ 3837813 w 3837813"/>
              <a:gd name="connsiteY1" fmla="*/ 0 h 3837813"/>
              <a:gd name="connsiteX2" fmla="*/ 0 w 3837813"/>
              <a:gd name="connsiteY2" fmla="*/ 3837813 h 3837813"/>
              <a:gd name="connsiteX3" fmla="*/ 0 w 3837813"/>
              <a:gd name="connsiteY3" fmla="*/ 1335235 h 3837813"/>
              <a:gd name="connsiteX4" fmla="*/ 1335235 w 3837813"/>
              <a:gd name="connsiteY4" fmla="*/ 0 h 3837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37813" h="3837813">
                <a:moveTo>
                  <a:pt x="1335235" y="0"/>
                </a:moveTo>
                <a:lnTo>
                  <a:pt x="3837813" y="0"/>
                </a:lnTo>
                <a:lnTo>
                  <a:pt x="0" y="3837813"/>
                </a:lnTo>
                <a:lnTo>
                  <a:pt x="0" y="1335235"/>
                </a:lnTo>
                <a:lnTo>
                  <a:pt x="1335235" y="0"/>
                </a:lnTo>
                <a:close/>
              </a:path>
            </a:pathLst>
          </a:custGeom>
          <a:gradFill flip="none" rotWithShape="1">
            <a:gsLst>
              <a:gs pos="36000">
                <a:schemeClr val="bg2">
                  <a:alpha val="0"/>
                </a:schemeClr>
              </a:gs>
              <a:gs pos="85000">
                <a:schemeClr val="accent1">
                  <a:lumMod val="20000"/>
                  <a:lumOff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任意多边形: 形状 11"/>
          <p:cNvSpPr/>
          <p:nvPr userDrawn="1">
            <p:custDataLst>
              <p:tags r:id="rId6"/>
            </p:custDataLst>
          </p:nvPr>
        </p:nvSpPr>
        <p:spPr>
          <a:xfrm flipH="1" flipV="1">
            <a:off x="9728346" y="4394348"/>
            <a:ext cx="2463654" cy="2463652"/>
          </a:xfrm>
          <a:custGeom>
            <a:avLst/>
            <a:gdLst>
              <a:gd name="connsiteX0" fmla="*/ 1 w 2463654"/>
              <a:gd name="connsiteY0" fmla="*/ 0 h 2463652"/>
              <a:gd name="connsiteX1" fmla="*/ 2463654 w 2463654"/>
              <a:gd name="connsiteY1" fmla="*/ 0 h 2463652"/>
              <a:gd name="connsiteX2" fmla="*/ 0 w 2463654"/>
              <a:gd name="connsiteY2" fmla="*/ 2463652 h 2463652"/>
              <a:gd name="connsiteX3" fmla="*/ 1 w 2463654"/>
              <a:gd name="connsiteY3" fmla="*/ 0 h 2463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63654" h="2463652">
                <a:moveTo>
                  <a:pt x="1" y="0"/>
                </a:moveTo>
                <a:lnTo>
                  <a:pt x="2463654" y="0"/>
                </a:lnTo>
                <a:lnTo>
                  <a:pt x="0" y="2463652"/>
                </a:lnTo>
                <a:lnTo>
                  <a:pt x="1" y="0"/>
                </a:lnTo>
                <a:close/>
              </a:path>
            </a:pathLst>
          </a:cu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  <a:gs pos="57000">
                <a:schemeClr val="accent1">
                  <a:lumMod val="20000"/>
                  <a:lumOff val="8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任意多边形: 形状 12"/>
          <p:cNvSpPr/>
          <p:nvPr userDrawn="1">
            <p:custDataLst>
              <p:tags r:id="rId7"/>
            </p:custDataLst>
          </p:nvPr>
        </p:nvSpPr>
        <p:spPr>
          <a:xfrm flipH="1">
            <a:off x="10121793" y="5725579"/>
            <a:ext cx="1141782" cy="345103"/>
          </a:xfrm>
          <a:custGeom>
            <a:avLst/>
            <a:gdLst>
              <a:gd name="connsiteX0" fmla="*/ 1406750 w 1443036"/>
              <a:gd name="connsiteY0" fmla="*/ 363586 h 436158"/>
              <a:gd name="connsiteX1" fmla="*/ 1443036 w 1443036"/>
              <a:gd name="connsiteY1" fmla="*/ 399872 h 436158"/>
              <a:gd name="connsiteX2" fmla="*/ 1406750 w 1443036"/>
              <a:gd name="connsiteY2" fmla="*/ 436158 h 436158"/>
              <a:gd name="connsiteX3" fmla="*/ 1370464 w 1443036"/>
              <a:gd name="connsiteY3" fmla="*/ 399872 h 436158"/>
              <a:gd name="connsiteX4" fmla="*/ 1406750 w 1443036"/>
              <a:gd name="connsiteY4" fmla="*/ 363586 h 436158"/>
              <a:gd name="connsiteX5" fmla="*/ 1178341 w 1443036"/>
              <a:gd name="connsiteY5" fmla="*/ 363586 h 436158"/>
              <a:gd name="connsiteX6" fmla="*/ 1214627 w 1443036"/>
              <a:gd name="connsiteY6" fmla="*/ 399872 h 436158"/>
              <a:gd name="connsiteX7" fmla="*/ 1178341 w 1443036"/>
              <a:gd name="connsiteY7" fmla="*/ 436158 h 436158"/>
              <a:gd name="connsiteX8" fmla="*/ 1142055 w 1443036"/>
              <a:gd name="connsiteY8" fmla="*/ 399872 h 436158"/>
              <a:gd name="connsiteX9" fmla="*/ 1178341 w 1443036"/>
              <a:gd name="connsiteY9" fmla="*/ 363586 h 436158"/>
              <a:gd name="connsiteX10" fmla="*/ 949930 w 1443036"/>
              <a:gd name="connsiteY10" fmla="*/ 363586 h 436158"/>
              <a:gd name="connsiteX11" fmla="*/ 986216 w 1443036"/>
              <a:gd name="connsiteY11" fmla="*/ 399872 h 436158"/>
              <a:gd name="connsiteX12" fmla="*/ 949930 w 1443036"/>
              <a:gd name="connsiteY12" fmla="*/ 436158 h 436158"/>
              <a:gd name="connsiteX13" fmla="*/ 913644 w 1443036"/>
              <a:gd name="connsiteY13" fmla="*/ 399872 h 436158"/>
              <a:gd name="connsiteX14" fmla="*/ 949930 w 1443036"/>
              <a:gd name="connsiteY14" fmla="*/ 363586 h 436158"/>
              <a:gd name="connsiteX15" fmla="*/ 721519 w 1443036"/>
              <a:gd name="connsiteY15" fmla="*/ 363586 h 436158"/>
              <a:gd name="connsiteX16" fmla="*/ 757805 w 1443036"/>
              <a:gd name="connsiteY16" fmla="*/ 399872 h 436158"/>
              <a:gd name="connsiteX17" fmla="*/ 721519 w 1443036"/>
              <a:gd name="connsiteY17" fmla="*/ 436158 h 436158"/>
              <a:gd name="connsiteX18" fmla="*/ 685233 w 1443036"/>
              <a:gd name="connsiteY18" fmla="*/ 399872 h 436158"/>
              <a:gd name="connsiteX19" fmla="*/ 721519 w 1443036"/>
              <a:gd name="connsiteY19" fmla="*/ 363586 h 436158"/>
              <a:gd name="connsiteX20" fmla="*/ 493108 w 1443036"/>
              <a:gd name="connsiteY20" fmla="*/ 363586 h 436158"/>
              <a:gd name="connsiteX21" fmla="*/ 529394 w 1443036"/>
              <a:gd name="connsiteY21" fmla="*/ 399872 h 436158"/>
              <a:gd name="connsiteX22" fmla="*/ 493108 w 1443036"/>
              <a:gd name="connsiteY22" fmla="*/ 436158 h 436158"/>
              <a:gd name="connsiteX23" fmla="*/ 456822 w 1443036"/>
              <a:gd name="connsiteY23" fmla="*/ 399872 h 436158"/>
              <a:gd name="connsiteX24" fmla="*/ 493108 w 1443036"/>
              <a:gd name="connsiteY24" fmla="*/ 363586 h 436158"/>
              <a:gd name="connsiteX25" fmla="*/ 264697 w 1443036"/>
              <a:gd name="connsiteY25" fmla="*/ 363586 h 436158"/>
              <a:gd name="connsiteX26" fmla="*/ 300983 w 1443036"/>
              <a:gd name="connsiteY26" fmla="*/ 399872 h 436158"/>
              <a:gd name="connsiteX27" fmla="*/ 264697 w 1443036"/>
              <a:gd name="connsiteY27" fmla="*/ 436158 h 436158"/>
              <a:gd name="connsiteX28" fmla="*/ 228411 w 1443036"/>
              <a:gd name="connsiteY28" fmla="*/ 399872 h 436158"/>
              <a:gd name="connsiteX29" fmla="*/ 264697 w 1443036"/>
              <a:gd name="connsiteY29" fmla="*/ 363586 h 436158"/>
              <a:gd name="connsiteX30" fmla="*/ 36286 w 1443036"/>
              <a:gd name="connsiteY30" fmla="*/ 363586 h 436158"/>
              <a:gd name="connsiteX31" fmla="*/ 72572 w 1443036"/>
              <a:gd name="connsiteY31" fmla="*/ 399872 h 436158"/>
              <a:gd name="connsiteX32" fmla="*/ 36286 w 1443036"/>
              <a:gd name="connsiteY32" fmla="*/ 436158 h 436158"/>
              <a:gd name="connsiteX33" fmla="*/ 0 w 1443036"/>
              <a:gd name="connsiteY33" fmla="*/ 399872 h 436158"/>
              <a:gd name="connsiteX34" fmla="*/ 36286 w 1443036"/>
              <a:gd name="connsiteY34" fmla="*/ 363586 h 436158"/>
              <a:gd name="connsiteX35" fmla="*/ 1406750 w 1443036"/>
              <a:gd name="connsiteY35" fmla="*/ 181793 h 436158"/>
              <a:gd name="connsiteX36" fmla="*/ 1443036 w 1443036"/>
              <a:gd name="connsiteY36" fmla="*/ 218079 h 436158"/>
              <a:gd name="connsiteX37" fmla="*/ 1406750 w 1443036"/>
              <a:gd name="connsiteY37" fmla="*/ 254365 h 436158"/>
              <a:gd name="connsiteX38" fmla="*/ 1370464 w 1443036"/>
              <a:gd name="connsiteY38" fmla="*/ 218079 h 436158"/>
              <a:gd name="connsiteX39" fmla="*/ 1406750 w 1443036"/>
              <a:gd name="connsiteY39" fmla="*/ 181793 h 436158"/>
              <a:gd name="connsiteX40" fmla="*/ 1178341 w 1443036"/>
              <a:gd name="connsiteY40" fmla="*/ 181793 h 436158"/>
              <a:gd name="connsiteX41" fmla="*/ 1214627 w 1443036"/>
              <a:gd name="connsiteY41" fmla="*/ 218079 h 436158"/>
              <a:gd name="connsiteX42" fmla="*/ 1178341 w 1443036"/>
              <a:gd name="connsiteY42" fmla="*/ 254365 h 436158"/>
              <a:gd name="connsiteX43" fmla="*/ 1142055 w 1443036"/>
              <a:gd name="connsiteY43" fmla="*/ 218079 h 436158"/>
              <a:gd name="connsiteX44" fmla="*/ 1178341 w 1443036"/>
              <a:gd name="connsiteY44" fmla="*/ 181793 h 436158"/>
              <a:gd name="connsiteX45" fmla="*/ 949930 w 1443036"/>
              <a:gd name="connsiteY45" fmla="*/ 181793 h 436158"/>
              <a:gd name="connsiteX46" fmla="*/ 986216 w 1443036"/>
              <a:gd name="connsiteY46" fmla="*/ 218079 h 436158"/>
              <a:gd name="connsiteX47" fmla="*/ 949930 w 1443036"/>
              <a:gd name="connsiteY47" fmla="*/ 254365 h 436158"/>
              <a:gd name="connsiteX48" fmla="*/ 913644 w 1443036"/>
              <a:gd name="connsiteY48" fmla="*/ 218079 h 436158"/>
              <a:gd name="connsiteX49" fmla="*/ 949930 w 1443036"/>
              <a:gd name="connsiteY49" fmla="*/ 181793 h 436158"/>
              <a:gd name="connsiteX50" fmla="*/ 721519 w 1443036"/>
              <a:gd name="connsiteY50" fmla="*/ 181793 h 436158"/>
              <a:gd name="connsiteX51" fmla="*/ 757805 w 1443036"/>
              <a:gd name="connsiteY51" fmla="*/ 218079 h 436158"/>
              <a:gd name="connsiteX52" fmla="*/ 721519 w 1443036"/>
              <a:gd name="connsiteY52" fmla="*/ 254365 h 436158"/>
              <a:gd name="connsiteX53" fmla="*/ 685233 w 1443036"/>
              <a:gd name="connsiteY53" fmla="*/ 218079 h 436158"/>
              <a:gd name="connsiteX54" fmla="*/ 721519 w 1443036"/>
              <a:gd name="connsiteY54" fmla="*/ 181793 h 436158"/>
              <a:gd name="connsiteX55" fmla="*/ 493108 w 1443036"/>
              <a:gd name="connsiteY55" fmla="*/ 181793 h 436158"/>
              <a:gd name="connsiteX56" fmla="*/ 529394 w 1443036"/>
              <a:gd name="connsiteY56" fmla="*/ 218079 h 436158"/>
              <a:gd name="connsiteX57" fmla="*/ 493108 w 1443036"/>
              <a:gd name="connsiteY57" fmla="*/ 254365 h 436158"/>
              <a:gd name="connsiteX58" fmla="*/ 456822 w 1443036"/>
              <a:gd name="connsiteY58" fmla="*/ 218079 h 436158"/>
              <a:gd name="connsiteX59" fmla="*/ 493108 w 1443036"/>
              <a:gd name="connsiteY59" fmla="*/ 181793 h 436158"/>
              <a:gd name="connsiteX60" fmla="*/ 264697 w 1443036"/>
              <a:gd name="connsiteY60" fmla="*/ 181793 h 436158"/>
              <a:gd name="connsiteX61" fmla="*/ 300983 w 1443036"/>
              <a:gd name="connsiteY61" fmla="*/ 218079 h 436158"/>
              <a:gd name="connsiteX62" fmla="*/ 264697 w 1443036"/>
              <a:gd name="connsiteY62" fmla="*/ 254365 h 436158"/>
              <a:gd name="connsiteX63" fmla="*/ 228411 w 1443036"/>
              <a:gd name="connsiteY63" fmla="*/ 218079 h 436158"/>
              <a:gd name="connsiteX64" fmla="*/ 264697 w 1443036"/>
              <a:gd name="connsiteY64" fmla="*/ 181793 h 436158"/>
              <a:gd name="connsiteX65" fmla="*/ 36286 w 1443036"/>
              <a:gd name="connsiteY65" fmla="*/ 181793 h 436158"/>
              <a:gd name="connsiteX66" fmla="*/ 72572 w 1443036"/>
              <a:gd name="connsiteY66" fmla="*/ 218079 h 436158"/>
              <a:gd name="connsiteX67" fmla="*/ 36286 w 1443036"/>
              <a:gd name="connsiteY67" fmla="*/ 254365 h 436158"/>
              <a:gd name="connsiteX68" fmla="*/ 0 w 1443036"/>
              <a:gd name="connsiteY68" fmla="*/ 218079 h 436158"/>
              <a:gd name="connsiteX69" fmla="*/ 36286 w 1443036"/>
              <a:gd name="connsiteY69" fmla="*/ 181793 h 436158"/>
              <a:gd name="connsiteX70" fmla="*/ 1406750 w 1443036"/>
              <a:gd name="connsiteY70" fmla="*/ 0 h 436158"/>
              <a:gd name="connsiteX71" fmla="*/ 1443036 w 1443036"/>
              <a:gd name="connsiteY71" fmla="*/ 36286 h 436158"/>
              <a:gd name="connsiteX72" fmla="*/ 1406750 w 1443036"/>
              <a:gd name="connsiteY72" fmla="*/ 72572 h 436158"/>
              <a:gd name="connsiteX73" fmla="*/ 1370464 w 1443036"/>
              <a:gd name="connsiteY73" fmla="*/ 36286 h 436158"/>
              <a:gd name="connsiteX74" fmla="*/ 1406750 w 1443036"/>
              <a:gd name="connsiteY74" fmla="*/ 0 h 436158"/>
              <a:gd name="connsiteX75" fmla="*/ 1178341 w 1443036"/>
              <a:gd name="connsiteY75" fmla="*/ 0 h 436158"/>
              <a:gd name="connsiteX76" fmla="*/ 1214627 w 1443036"/>
              <a:gd name="connsiteY76" fmla="*/ 36286 h 436158"/>
              <a:gd name="connsiteX77" fmla="*/ 1178341 w 1443036"/>
              <a:gd name="connsiteY77" fmla="*/ 72572 h 436158"/>
              <a:gd name="connsiteX78" fmla="*/ 1142055 w 1443036"/>
              <a:gd name="connsiteY78" fmla="*/ 36286 h 436158"/>
              <a:gd name="connsiteX79" fmla="*/ 1178341 w 1443036"/>
              <a:gd name="connsiteY79" fmla="*/ 0 h 436158"/>
              <a:gd name="connsiteX80" fmla="*/ 949930 w 1443036"/>
              <a:gd name="connsiteY80" fmla="*/ 0 h 436158"/>
              <a:gd name="connsiteX81" fmla="*/ 986216 w 1443036"/>
              <a:gd name="connsiteY81" fmla="*/ 36286 h 436158"/>
              <a:gd name="connsiteX82" fmla="*/ 949930 w 1443036"/>
              <a:gd name="connsiteY82" fmla="*/ 72572 h 436158"/>
              <a:gd name="connsiteX83" fmla="*/ 913644 w 1443036"/>
              <a:gd name="connsiteY83" fmla="*/ 36286 h 436158"/>
              <a:gd name="connsiteX84" fmla="*/ 949930 w 1443036"/>
              <a:gd name="connsiteY84" fmla="*/ 0 h 436158"/>
              <a:gd name="connsiteX85" fmla="*/ 721519 w 1443036"/>
              <a:gd name="connsiteY85" fmla="*/ 0 h 436158"/>
              <a:gd name="connsiteX86" fmla="*/ 757805 w 1443036"/>
              <a:gd name="connsiteY86" fmla="*/ 36286 h 436158"/>
              <a:gd name="connsiteX87" fmla="*/ 721519 w 1443036"/>
              <a:gd name="connsiteY87" fmla="*/ 72572 h 436158"/>
              <a:gd name="connsiteX88" fmla="*/ 685233 w 1443036"/>
              <a:gd name="connsiteY88" fmla="*/ 36286 h 436158"/>
              <a:gd name="connsiteX89" fmla="*/ 721519 w 1443036"/>
              <a:gd name="connsiteY89" fmla="*/ 0 h 436158"/>
              <a:gd name="connsiteX90" fmla="*/ 493108 w 1443036"/>
              <a:gd name="connsiteY90" fmla="*/ 0 h 436158"/>
              <a:gd name="connsiteX91" fmla="*/ 529394 w 1443036"/>
              <a:gd name="connsiteY91" fmla="*/ 36286 h 436158"/>
              <a:gd name="connsiteX92" fmla="*/ 493108 w 1443036"/>
              <a:gd name="connsiteY92" fmla="*/ 72572 h 436158"/>
              <a:gd name="connsiteX93" fmla="*/ 456822 w 1443036"/>
              <a:gd name="connsiteY93" fmla="*/ 36286 h 436158"/>
              <a:gd name="connsiteX94" fmla="*/ 493108 w 1443036"/>
              <a:gd name="connsiteY94" fmla="*/ 0 h 436158"/>
              <a:gd name="connsiteX95" fmla="*/ 264697 w 1443036"/>
              <a:gd name="connsiteY95" fmla="*/ 0 h 436158"/>
              <a:gd name="connsiteX96" fmla="*/ 300983 w 1443036"/>
              <a:gd name="connsiteY96" fmla="*/ 36286 h 436158"/>
              <a:gd name="connsiteX97" fmla="*/ 264697 w 1443036"/>
              <a:gd name="connsiteY97" fmla="*/ 72572 h 436158"/>
              <a:gd name="connsiteX98" fmla="*/ 228411 w 1443036"/>
              <a:gd name="connsiteY98" fmla="*/ 36286 h 436158"/>
              <a:gd name="connsiteX99" fmla="*/ 264697 w 1443036"/>
              <a:gd name="connsiteY99" fmla="*/ 0 h 436158"/>
              <a:gd name="connsiteX100" fmla="*/ 36286 w 1443036"/>
              <a:gd name="connsiteY100" fmla="*/ 0 h 436158"/>
              <a:gd name="connsiteX101" fmla="*/ 72572 w 1443036"/>
              <a:gd name="connsiteY101" fmla="*/ 36286 h 436158"/>
              <a:gd name="connsiteX102" fmla="*/ 36286 w 1443036"/>
              <a:gd name="connsiteY102" fmla="*/ 72572 h 436158"/>
              <a:gd name="connsiteX103" fmla="*/ 0 w 1443036"/>
              <a:gd name="connsiteY103" fmla="*/ 36286 h 436158"/>
              <a:gd name="connsiteX104" fmla="*/ 36286 w 1443036"/>
              <a:gd name="connsiteY104" fmla="*/ 0 h 436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1443036" h="436158">
                <a:moveTo>
                  <a:pt x="1406750" y="363586"/>
                </a:moveTo>
                <a:cubicBezTo>
                  <a:pt x="1426790" y="363586"/>
                  <a:pt x="1443036" y="379832"/>
                  <a:pt x="1443036" y="399872"/>
                </a:cubicBezTo>
                <a:cubicBezTo>
                  <a:pt x="1443036" y="419912"/>
                  <a:pt x="1426790" y="436158"/>
                  <a:pt x="1406750" y="436158"/>
                </a:cubicBezTo>
                <a:cubicBezTo>
                  <a:pt x="1386710" y="436158"/>
                  <a:pt x="1370464" y="419912"/>
                  <a:pt x="1370464" y="399872"/>
                </a:cubicBezTo>
                <a:cubicBezTo>
                  <a:pt x="1370464" y="379832"/>
                  <a:pt x="1386710" y="363586"/>
                  <a:pt x="1406750" y="363586"/>
                </a:cubicBezTo>
                <a:close/>
                <a:moveTo>
                  <a:pt x="1178341" y="363586"/>
                </a:moveTo>
                <a:cubicBezTo>
                  <a:pt x="1198381" y="363586"/>
                  <a:pt x="1214627" y="379832"/>
                  <a:pt x="1214627" y="399872"/>
                </a:cubicBezTo>
                <a:cubicBezTo>
                  <a:pt x="1214627" y="419912"/>
                  <a:pt x="1198381" y="436158"/>
                  <a:pt x="1178341" y="436158"/>
                </a:cubicBezTo>
                <a:cubicBezTo>
                  <a:pt x="1158301" y="436158"/>
                  <a:pt x="1142055" y="419912"/>
                  <a:pt x="1142055" y="399872"/>
                </a:cubicBezTo>
                <a:cubicBezTo>
                  <a:pt x="1142055" y="379832"/>
                  <a:pt x="1158301" y="363586"/>
                  <a:pt x="1178341" y="363586"/>
                </a:cubicBezTo>
                <a:close/>
                <a:moveTo>
                  <a:pt x="949930" y="363586"/>
                </a:moveTo>
                <a:cubicBezTo>
                  <a:pt x="969970" y="363586"/>
                  <a:pt x="986216" y="379832"/>
                  <a:pt x="986216" y="399872"/>
                </a:cubicBezTo>
                <a:cubicBezTo>
                  <a:pt x="986216" y="419912"/>
                  <a:pt x="969970" y="436158"/>
                  <a:pt x="949930" y="436158"/>
                </a:cubicBezTo>
                <a:cubicBezTo>
                  <a:pt x="929890" y="436158"/>
                  <a:pt x="913644" y="419912"/>
                  <a:pt x="913644" y="399872"/>
                </a:cubicBezTo>
                <a:cubicBezTo>
                  <a:pt x="913644" y="379832"/>
                  <a:pt x="929890" y="363586"/>
                  <a:pt x="949930" y="363586"/>
                </a:cubicBezTo>
                <a:close/>
                <a:moveTo>
                  <a:pt x="721519" y="363586"/>
                </a:moveTo>
                <a:cubicBezTo>
                  <a:pt x="741559" y="363586"/>
                  <a:pt x="757805" y="379832"/>
                  <a:pt x="757805" y="399872"/>
                </a:cubicBezTo>
                <a:cubicBezTo>
                  <a:pt x="757805" y="419912"/>
                  <a:pt x="741559" y="436158"/>
                  <a:pt x="721519" y="436158"/>
                </a:cubicBezTo>
                <a:cubicBezTo>
                  <a:pt x="701479" y="436158"/>
                  <a:pt x="685233" y="419912"/>
                  <a:pt x="685233" y="399872"/>
                </a:cubicBezTo>
                <a:cubicBezTo>
                  <a:pt x="685233" y="379832"/>
                  <a:pt x="701479" y="363586"/>
                  <a:pt x="721519" y="363586"/>
                </a:cubicBezTo>
                <a:close/>
                <a:moveTo>
                  <a:pt x="493108" y="363586"/>
                </a:moveTo>
                <a:cubicBezTo>
                  <a:pt x="513148" y="363586"/>
                  <a:pt x="529394" y="379832"/>
                  <a:pt x="529394" y="399872"/>
                </a:cubicBezTo>
                <a:cubicBezTo>
                  <a:pt x="529394" y="419912"/>
                  <a:pt x="513148" y="436158"/>
                  <a:pt x="493108" y="436158"/>
                </a:cubicBezTo>
                <a:cubicBezTo>
                  <a:pt x="473068" y="436158"/>
                  <a:pt x="456822" y="419912"/>
                  <a:pt x="456822" y="399872"/>
                </a:cubicBezTo>
                <a:cubicBezTo>
                  <a:pt x="456822" y="379832"/>
                  <a:pt x="473068" y="363586"/>
                  <a:pt x="493108" y="363586"/>
                </a:cubicBezTo>
                <a:close/>
                <a:moveTo>
                  <a:pt x="264697" y="363586"/>
                </a:moveTo>
                <a:cubicBezTo>
                  <a:pt x="284737" y="363586"/>
                  <a:pt x="300983" y="379832"/>
                  <a:pt x="300983" y="399872"/>
                </a:cubicBezTo>
                <a:cubicBezTo>
                  <a:pt x="300983" y="419912"/>
                  <a:pt x="284737" y="436158"/>
                  <a:pt x="264697" y="436158"/>
                </a:cubicBezTo>
                <a:cubicBezTo>
                  <a:pt x="244657" y="436158"/>
                  <a:pt x="228411" y="419912"/>
                  <a:pt x="228411" y="399872"/>
                </a:cubicBezTo>
                <a:cubicBezTo>
                  <a:pt x="228411" y="379832"/>
                  <a:pt x="244657" y="363586"/>
                  <a:pt x="264697" y="363586"/>
                </a:cubicBezTo>
                <a:close/>
                <a:moveTo>
                  <a:pt x="36286" y="363586"/>
                </a:moveTo>
                <a:cubicBezTo>
                  <a:pt x="56326" y="363586"/>
                  <a:pt x="72572" y="379832"/>
                  <a:pt x="72572" y="399872"/>
                </a:cubicBezTo>
                <a:cubicBezTo>
                  <a:pt x="72572" y="419912"/>
                  <a:pt x="56326" y="436158"/>
                  <a:pt x="36286" y="436158"/>
                </a:cubicBezTo>
                <a:cubicBezTo>
                  <a:pt x="16246" y="436158"/>
                  <a:pt x="0" y="419912"/>
                  <a:pt x="0" y="399872"/>
                </a:cubicBezTo>
                <a:cubicBezTo>
                  <a:pt x="0" y="379832"/>
                  <a:pt x="16246" y="363586"/>
                  <a:pt x="36286" y="363586"/>
                </a:cubicBezTo>
                <a:close/>
                <a:moveTo>
                  <a:pt x="1406750" y="181793"/>
                </a:moveTo>
                <a:cubicBezTo>
                  <a:pt x="1426790" y="181793"/>
                  <a:pt x="1443036" y="198039"/>
                  <a:pt x="1443036" y="218079"/>
                </a:cubicBezTo>
                <a:cubicBezTo>
                  <a:pt x="1443036" y="238119"/>
                  <a:pt x="1426790" y="254365"/>
                  <a:pt x="1406750" y="254365"/>
                </a:cubicBezTo>
                <a:cubicBezTo>
                  <a:pt x="1386710" y="254365"/>
                  <a:pt x="1370464" y="238119"/>
                  <a:pt x="1370464" y="218079"/>
                </a:cubicBezTo>
                <a:cubicBezTo>
                  <a:pt x="1370464" y="198039"/>
                  <a:pt x="1386710" y="181793"/>
                  <a:pt x="1406750" y="181793"/>
                </a:cubicBezTo>
                <a:close/>
                <a:moveTo>
                  <a:pt x="1178341" y="181793"/>
                </a:moveTo>
                <a:cubicBezTo>
                  <a:pt x="1198381" y="181793"/>
                  <a:pt x="1214627" y="198039"/>
                  <a:pt x="1214627" y="218079"/>
                </a:cubicBezTo>
                <a:cubicBezTo>
                  <a:pt x="1214627" y="238119"/>
                  <a:pt x="1198381" y="254365"/>
                  <a:pt x="1178341" y="254365"/>
                </a:cubicBezTo>
                <a:cubicBezTo>
                  <a:pt x="1158301" y="254365"/>
                  <a:pt x="1142055" y="238119"/>
                  <a:pt x="1142055" y="218079"/>
                </a:cubicBezTo>
                <a:cubicBezTo>
                  <a:pt x="1142055" y="198039"/>
                  <a:pt x="1158301" y="181793"/>
                  <a:pt x="1178341" y="181793"/>
                </a:cubicBezTo>
                <a:close/>
                <a:moveTo>
                  <a:pt x="949930" y="181793"/>
                </a:moveTo>
                <a:cubicBezTo>
                  <a:pt x="969970" y="181793"/>
                  <a:pt x="986216" y="198039"/>
                  <a:pt x="986216" y="218079"/>
                </a:cubicBezTo>
                <a:cubicBezTo>
                  <a:pt x="986216" y="238119"/>
                  <a:pt x="969970" y="254365"/>
                  <a:pt x="949930" y="254365"/>
                </a:cubicBezTo>
                <a:cubicBezTo>
                  <a:pt x="929890" y="254365"/>
                  <a:pt x="913644" y="238119"/>
                  <a:pt x="913644" y="218079"/>
                </a:cubicBezTo>
                <a:cubicBezTo>
                  <a:pt x="913644" y="198039"/>
                  <a:pt x="929890" y="181793"/>
                  <a:pt x="949930" y="181793"/>
                </a:cubicBezTo>
                <a:close/>
                <a:moveTo>
                  <a:pt x="721519" y="181793"/>
                </a:moveTo>
                <a:cubicBezTo>
                  <a:pt x="741559" y="181793"/>
                  <a:pt x="757805" y="198039"/>
                  <a:pt x="757805" y="218079"/>
                </a:cubicBezTo>
                <a:cubicBezTo>
                  <a:pt x="757805" y="238119"/>
                  <a:pt x="741559" y="254365"/>
                  <a:pt x="721519" y="254365"/>
                </a:cubicBezTo>
                <a:cubicBezTo>
                  <a:pt x="701479" y="254365"/>
                  <a:pt x="685233" y="238119"/>
                  <a:pt x="685233" y="218079"/>
                </a:cubicBezTo>
                <a:cubicBezTo>
                  <a:pt x="685233" y="198039"/>
                  <a:pt x="701479" y="181793"/>
                  <a:pt x="721519" y="181793"/>
                </a:cubicBezTo>
                <a:close/>
                <a:moveTo>
                  <a:pt x="493108" y="181793"/>
                </a:moveTo>
                <a:cubicBezTo>
                  <a:pt x="513148" y="181793"/>
                  <a:pt x="529394" y="198039"/>
                  <a:pt x="529394" y="218079"/>
                </a:cubicBezTo>
                <a:cubicBezTo>
                  <a:pt x="529394" y="238119"/>
                  <a:pt x="513148" y="254365"/>
                  <a:pt x="493108" y="254365"/>
                </a:cubicBezTo>
                <a:cubicBezTo>
                  <a:pt x="473068" y="254365"/>
                  <a:pt x="456822" y="238119"/>
                  <a:pt x="456822" y="218079"/>
                </a:cubicBezTo>
                <a:cubicBezTo>
                  <a:pt x="456822" y="198039"/>
                  <a:pt x="473068" y="181793"/>
                  <a:pt x="493108" y="181793"/>
                </a:cubicBezTo>
                <a:close/>
                <a:moveTo>
                  <a:pt x="264697" y="181793"/>
                </a:moveTo>
                <a:cubicBezTo>
                  <a:pt x="284737" y="181793"/>
                  <a:pt x="300983" y="198039"/>
                  <a:pt x="300983" y="218079"/>
                </a:cubicBezTo>
                <a:cubicBezTo>
                  <a:pt x="300983" y="238119"/>
                  <a:pt x="284737" y="254365"/>
                  <a:pt x="264697" y="254365"/>
                </a:cubicBezTo>
                <a:cubicBezTo>
                  <a:pt x="244657" y="254365"/>
                  <a:pt x="228411" y="238119"/>
                  <a:pt x="228411" y="218079"/>
                </a:cubicBezTo>
                <a:cubicBezTo>
                  <a:pt x="228411" y="198039"/>
                  <a:pt x="244657" y="181793"/>
                  <a:pt x="264697" y="181793"/>
                </a:cubicBezTo>
                <a:close/>
                <a:moveTo>
                  <a:pt x="36286" y="181793"/>
                </a:moveTo>
                <a:cubicBezTo>
                  <a:pt x="56326" y="181793"/>
                  <a:pt x="72572" y="198039"/>
                  <a:pt x="72572" y="218079"/>
                </a:cubicBezTo>
                <a:cubicBezTo>
                  <a:pt x="72572" y="238119"/>
                  <a:pt x="56326" y="254365"/>
                  <a:pt x="36286" y="254365"/>
                </a:cubicBezTo>
                <a:cubicBezTo>
                  <a:pt x="16246" y="254365"/>
                  <a:pt x="0" y="238119"/>
                  <a:pt x="0" y="218079"/>
                </a:cubicBezTo>
                <a:cubicBezTo>
                  <a:pt x="0" y="198039"/>
                  <a:pt x="16246" y="181793"/>
                  <a:pt x="36286" y="181793"/>
                </a:cubicBezTo>
                <a:close/>
                <a:moveTo>
                  <a:pt x="1406750" y="0"/>
                </a:moveTo>
                <a:cubicBezTo>
                  <a:pt x="1426790" y="0"/>
                  <a:pt x="1443036" y="16246"/>
                  <a:pt x="1443036" y="36286"/>
                </a:cubicBezTo>
                <a:cubicBezTo>
                  <a:pt x="1443036" y="56326"/>
                  <a:pt x="1426790" y="72572"/>
                  <a:pt x="1406750" y="72572"/>
                </a:cubicBezTo>
                <a:cubicBezTo>
                  <a:pt x="1386710" y="72572"/>
                  <a:pt x="1370464" y="56326"/>
                  <a:pt x="1370464" y="36286"/>
                </a:cubicBezTo>
                <a:cubicBezTo>
                  <a:pt x="1370464" y="16246"/>
                  <a:pt x="1386710" y="0"/>
                  <a:pt x="1406750" y="0"/>
                </a:cubicBezTo>
                <a:close/>
                <a:moveTo>
                  <a:pt x="1178341" y="0"/>
                </a:moveTo>
                <a:cubicBezTo>
                  <a:pt x="1198381" y="0"/>
                  <a:pt x="1214627" y="16246"/>
                  <a:pt x="1214627" y="36286"/>
                </a:cubicBezTo>
                <a:cubicBezTo>
                  <a:pt x="1214627" y="56326"/>
                  <a:pt x="1198381" y="72572"/>
                  <a:pt x="1178341" y="72572"/>
                </a:cubicBezTo>
                <a:cubicBezTo>
                  <a:pt x="1158301" y="72572"/>
                  <a:pt x="1142055" y="56326"/>
                  <a:pt x="1142055" y="36286"/>
                </a:cubicBezTo>
                <a:cubicBezTo>
                  <a:pt x="1142055" y="16246"/>
                  <a:pt x="1158301" y="0"/>
                  <a:pt x="1178341" y="0"/>
                </a:cubicBezTo>
                <a:close/>
                <a:moveTo>
                  <a:pt x="949930" y="0"/>
                </a:moveTo>
                <a:cubicBezTo>
                  <a:pt x="969970" y="0"/>
                  <a:pt x="986216" y="16246"/>
                  <a:pt x="986216" y="36286"/>
                </a:cubicBezTo>
                <a:cubicBezTo>
                  <a:pt x="986216" y="56326"/>
                  <a:pt x="969970" y="72572"/>
                  <a:pt x="949930" y="72572"/>
                </a:cubicBezTo>
                <a:cubicBezTo>
                  <a:pt x="929890" y="72572"/>
                  <a:pt x="913644" y="56326"/>
                  <a:pt x="913644" y="36286"/>
                </a:cubicBezTo>
                <a:cubicBezTo>
                  <a:pt x="913644" y="16246"/>
                  <a:pt x="929890" y="0"/>
                  <a:pt x="949930" y="0"/>
                </a:cubicBezTo>
                <a:close/>
                <a:moveTo>
                  <a:pt x="721519" y="0"/>
                </a:moveTo>
                <a:cubicBezTo>
                  <a:pt x="741559" y="0"/>
                  <a:pt x="757805" y="16246"/>
                  <a:pt x="757805" y="36286"/>
                </a:cubicBezTo>
                <a:cubicBezTo>
                  <a:pt x="757805" y="56326"/>
                  <a:pt x="741559" y="72572"/>
                  <a:pt x="721519" y="72572"/>
                </a:cubicBezTo>
                <a:cubicBezTo>
                  <a:pt x="701479" y="72572"/>
                  <a:pt x="685233" y="56326"/>
                  <a:pt x="685233" y="36286"/>
                </a:cubicBezTo>
                <a:cubicBezTo>
                  <a:pt x="685233" y="16246"/>
                  <a:pt x="701479" y="0"/>
                  <a:pt x="721519" y="0"/>
                </a:cubicBezTo>
                <a:close/>
                <a:moveTo>
                  <a:pt x="493108" y="0"/>
                </a:moveTo>
                <a:cubicBezTo>
                  <a:pt x="513148" y="0"/>
                  <a:pt x="529394" y="16246"/>
                  <a:pt x="529394" y="36286"/>
                </a:cubicBezTo>
                <a:cubicBezTo>
                  <a:pt x="529394" y="56326"/>
                  <a:pt x="513148" y="72572"/>
                  <a:pt x="493108" y="72572"/>
                </a:cubicBezTo>
                <a:cubicBezTo>
                  <a:pt x="473068" y="72572"/>
                  <a:pt x="456822" y="56326"/>
                  <a:pt x="456822" y="36286"/>
                </a:cubicBezTo>
                <a:cubicBezTo>
                  <a:pt x="456822" y="16246"/>
                  <a:pt x="473068" y="0"/>
                  <a:pt x="493108" y="0"/>
                </a:cubicBezTo>
                <a:close/>
                <a:moveTo>
                  <a:pt x="264697" y="0"/>
                </a:moveTo>
                <a:cubicBezTo>
                  <a:pt x="284737" y="0"/>
                  <a:pt x="300983" y="16246"/>
                  <a:pt x="300983" y="36286"/>
                </a:cubicBezTo>
                <a:cubicBezTo>
                  <a:pt x="300983" y="56326"/>
                  <a:pt x="284737" y="72572"/>
                  <a:pt x="264697" y="72572"/>
                </a:cubicBezTo>
                <a:cubicBezTo>
                  <a:pt x="244657" y="72572"/>
                  <a:pt x="228411" y="56326"/>
                  <a:pt x="228411" y="36286"/>
                </a:cubicBezTo>
                <a:cubicBezTo>
                  <a:pt x="228411" y="16246"/>
                  <a:pt x="244657" y="0"/>
                  <a:pt x="264697" y="0"/>
                </a:cubicBezTo>
                <a:close/>
                <a:moveTo>
                  <a:pt x="36286" y="0"/>
                </a:moveTo>
                <a:cubicBezTo>
                  <a:pt x="56326" y="0"/>
                  <a:pt x="72572" y="16246"/>
                  <a:pt x="72572" y="36286"/>
                </a:cubicBezTo>
                <a:cubicBezTo>
                  <a:pt x="72572" y="56326"/>
                  <a:pt x="56326" y="72572"/>
                  <a:pt x="36286" y="72572"/>
                </a:cubicBezTo>
                <a:cubicBezTo>
                  <a:pt x="16246" y="72572"/>
                  <a:pt x="0" y="56326"/>
                  <a:pt x="0" y="36286"/>
                </a:cubicBezTo>
                <a:cubicBezTo>
                  <a:pt x="0" y="16246"/>
                  <a:pt x="16246" y="0"/>
                  <a:pt x="3628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任意多边形: 形状 13"/>
          <p:cNvSpPr/>
          <p:nvPr userDrawn="1">
            <p:custDataLst>
              <p:tags r:id="rId8"/>
            </p:custDataLst>
          </p:nvPr>
        </p:nvSpPr>
        <p:spPr>
          <a:xfrm flipH="1">
            <a:off x="928425" y="787319"/>
            <a:ext cx="1141782" cy="345103"/>
          </a:xfrm>
          <a:custGeom>
            <a:avLst/>
            <a:gdLst>
              <a:gd name="connsiteX0" fmla="*/ 1406750 w 1443036"/>
              <a:gd name="connsiteY0" fmla="*/ 363586 h 436158"/>
              <a:gd name="connsiteX1" fmla="*/ 1443036 w 1443036"/>
              <a:gd name="connsiteY1" fmla="*/ 399872 h 436158"/>
              <a:gd name="connsiteX2" fmla="*/ 1406750 w 1443036"/>
              <a:gd name="connsiteY2" fmla="*/ 436158 h 436158"/>
              <a:gd name="connsiteX3" fmla="*/ 1370464 w 1443036"/>
              <a:gd name="connsiteY3" fmla="*/ 399872 h 436158"/>
              <a:gd name="connsiteX4" fmla="*/ 1406750 w 1443036"/>
              <a:gd name="connsiteY4" fmla="*/ 363586 h 436158"/>
              <a:gd name="connsiteX5" fmla="*/ 1178341 w 1443036"/>
              <a:gd name="connsiteY5" fmla="*/ 363586 h 436158"/>
              <a:gd name="connsiteX6" fmla="*/ 1214627 w 1443036"/>
              <a:gd name="connsiteY6" fmla="*/ 399872 h 436158"/>
              <a:gd name="connsiteX7" fmla="*/ 1178341 w 1443036"/>
              <a:gd name="connsiteY7" fmla="*/ 436158 h 436158"/>
              <a:gd name="connsiteX8" fmla="*/ 1142055 w 1443036"/>
              <a:gd name="connsiteY8" fmla="*/ 399872 h 436158"/>
              <a:gd name="connsiteX9" fmla="*/ 1178341 w 1443036"/>
              <a:gd name="connsiteY9" fmla="*/ 363586 h 436158"/>
              <a:gd name="connsiteX10" fmla="*/ 949930 w 1443036"/>
              <a:gd name="connsiteY10" fmla="*/ 363586 h 436158"/>
              <a:gd name="connsiteX11" fmla="*/ 986216 w 1443036"/>
              <a:gd name="connsiteY11" fmla="*/ 399872 h 436158"/>
              <a:gd name="connsiteX12" fmla="*/ 949930 w 1443036"/>
              <a:gd name="connsiteY12" fmla="*/ 436158 h 436158"/>
              <a:gd name="connsiteX13" fmla="*/ 913644 w 1443036"/>
              <a:gd name="connsiteY13" fmla="*/ 399872 h 436158"/>
              <a:gd name="connsiteX14" fmla="*/ 949930 w 1443036"/>
              <a:gd name="connsiteY14" fmla="*/ 363586 h 436158"/>
              <a:gd name="connsiteX15" fmla="*/ 721519 w 1443036"/>
              <a:gd name="connsiteY15" fmla="*/ 363586 h 436158"/>
              <a:gd name="connsiteX16" fmla="*/ 757805 w 1443036"/>
              <a:gd name="connsiteY16" fmla="*/ 399872 h 436158"/>
              <a:gd name="connsiteX17" fmla="*/ 721519 w 1443036"/>
              <a:gd name="connsiteY17" fmla="*/ 436158 h 436158"/>
              <a:gd name="connsiteX18" fmla="*/ 685233 w 1443036"/>
              <a:gd name="connsiteY18" fmla="*/ 399872 h 436158"/>
              <a:gd name="connsiteX19" fmla="*/ 721519 w 1443036"/>
              <a:gd name="connsiteY19" fmla="*/ 363586 h 436158"/>
              <a:gd name="connsiteX20" fmla="*/ 493108 w 1443036"/>
              <a:gd name="connsiteY20" fmla="*/ 363586 h 436158"/>
              <a:gd name="connsiteX21" fmla="*/ 529394 w 1443036"/>
              <a:gd name="connsiteY21" fmla="*/ 399872 h 436158"/>
              <a:gd name="connsiteX22" fmla="*/ 493108 w 1443036"/>
              <a:gd name="connsiteY22" fmla="*/ 436158 h 436158"/>
              <a:gd name="connsiteX23" fmla="*/ 456822 w 1443036"/>
              <a:gd name="connsiteY23" fmla="*/ 399872 h 436158"/>
              <a:gd name="connsiteX24" fmla="*/ 493108 w 1443036"/>
              <a:gd name="connsiteY24" fmla="*/ 363586 h 436158"/>
              <a:gd name="connsiteX25" fmla="*/ 264697 w 1443036"/>
              <a:gd name="connsiteY25" fmla="*/ 363586 h 436158"/>
              <a:gd name="connsiteX26" fmla="*/ 300983 w 1443036"/>
              <a:gd name="connsiteY26" fmla="*/ 399872 h 436158"/>
              <a:gd name="connsiteX27" fmla="*/ 264697 w 1443036"/>
              <a:gd name="connsiteY27" fmla="*/ 436158 h 436158"/>
              <a:gd name="connsiteX28" fmla="*/ 228411 w 1443036"/>
              <a:gd name="connsiteY28" fmla="*/ 399872 h 436158"/>
              <a:gd name="connsiteX29" fmla="*/ 264697 w 1443036"/>
              <a:gd name="connsiteY29" fmla="*/ 363586 h 436158"/>
              <a:gd name="connsiteX30" fmla="*/ 36286 w 1443036"/>
              <a:gd name="connsiteY30" fmla="*/ 363586 h 436158"/>
              <a:gd name="connsiteX31" fmla="*/ 72572 w 1443036"/>
              <a:gd name="connsiteY31" fmla="*/ 399872 h 436158"/>
              <a:gd name="connsiteX32" fmla="*/ 36286 w 1443036"/>
              <a:gd name="connsiteY32" fmla="*/ 436158 h 436158"/>
              <a:gd name="connsiteX33" fmla="*/ 0 w 1443036"/>
              <a:gd name="connsiteY33" fmla="*/ 399872 h 436158"/>
              <a:gd name="connsiteX34" fmla="*/ 36286 w 1443036"/>
              <a:gd name="connsiteY34" fmla="*/ 363586 h 436158"/>
              <a:gd name="connsiteX35" fmla="*/ 1406750 w 1443036"/>
              <a:gd name="connsiteY35" fmla="*/ 181793 h 436158"/>
              <a:gd name="connsiteX36" fmla="*/ 1443036 w 1443036"/>
              <a:gd name="connsiteY36" fmla="*/ 218079 h 436158"/>
              <a:gd name="connsiteX37" fmla="*/ 1406750 w 1443036"/>
              <a:gd name="connsiteY37" fmla="*/ 254365 h 436158"/>
              <a:gd name="connsiteX38" fmla="*/ 1370464 w 1443036"/>
              <a:gd name="connsiteY38" fmla="*/ 218079 h 436158"/>
              <a:gd name="connsiteX39" fmla="*/ 1406750 w 1443036"/>
              <a:gd name="connsiteY39" fmla="*/ 181793 h 436158"/>
              <a:gd name="connsiteX40" fmla="*/ 1178341 w 1443036"/>
              <a:gd name="connsiteY40" fmla="*/ 181793 h 436158"/>
              <a:gd name="connsiteX41" fmla="*/ 1214627 w 1443036"/>
              <a:gd name="connsiteY41" fmla="*/ 218079 h 436158"/>
              <a:gd name="connsiteX42" fmla="*/ 1178341 w 1443036"/>
              <a:gd name="connsiteY42" fmla="*/ 254365 h 436158"/>
              <a:gd name="connsiteX43" fmla="*/ 1142055 w 1443036"/>
              <a:gd name="connsiteY43" fmla="*/ 218079 h 436158"/>
              <a:gd name="connsiteX44" fmla="*/ 1178341 w 1443036"/>
              <a:gd name="connsiteY44" fmla="*/ 181793 h 436158"/>
              <a:gd name="connsiteX45" fmla="*/ 949930 w 1443036"/>
              <a:gd name="connsiteY45" fmla="*/ 181793 h 436158"/>
              <a:gd name="connsiteX46" fmla="*/ 986216 w 1443036"/>
              <a:gd name="connsiteY46" fmla="*/ 218079 h 436158"/>
              <a:gd name="connsiteX47" fmla="*/ 949930 w 1443036"/>
              <a:gd name="connsiteY47" fmla="*/ 254365 h 436158"/>
              <a:gd name="connsiteX48" fmla="*/ 913644 w 1443036"/>
              <a:gd name="connsiteY48" fmla="*/ 218079 h 436158"/>
              <a:gd name="connsiteX49" fmla="*/ 949930 w 1443036"/>
              <a:gd name="connsiteY49" fmla="*/ 181793 h 436158"/>
              <a:gd name="connsiteX50" fmla="*/ 721519 w 1443036"/>
              <a:gd name="connsiteY50" fmla="*/ 181793 h 436158"/>
              <a:gd name="connsiteX51" fmla="*/ 757805 w 1443036"/>
              <a:gd name="connsiteY51" fmla="*/ 218079 h 436158"/>
              <a:gd name="connsiteX52" fmla="*/ 721519 w 1443036"/>
              <a:gd name="connsiteY52" fmla="*/ 254365 h 436158"/>
              <a:gd name="connsiteX53" fmla="*/ 685233 w 1443036"/>
              <a:gd name="connsiteY53" fmla="*/ 218079 h 436158"/>
              <a:gd name="connsiteX54" fmla="*/ 721519 w 1443036"/>
              <a:gd name="connsiteY54" fmla="*/ 181793 h 436158"/>
              <a:gd name="connsiteX55" fmla="*/ 493108 w 1443036"/>
              <a:gd name="connsiteY55" fmla="*/ 181793 h 436158"/>
              <a:gd name="connsiteX56" fmla="*/ 529394 w 1443036"/>
              <a:gd name="connsiteY56" fmla="*/ 218079 h 436158"/>
              <a:gd name="connsiteX57" fmla="*/ 493108 w 1443036"/>
              <a:gd name="connsiteY57" fmla="*/ 254365 h 436158"/>
              <a:gd name="connsiteX58" fmla="*/ 456822 w 1443036"/>
              <a:gd name="connsiteY58" fmla="*/ 218079 h 436158"/>
              <a:gd name="connsiteX59" fmla="*/ 493108 w 1443036"/>
              <a:gd name="connsiteY59" fmla="*/ 181793 h 436158"/>
              <a:gd name="connsiteX60" fmla="*/ 264697 w 1443036"/>
              <a:gd name="connsiteY60" fmla="*/ 181793 h 436158"/>
              <a:gd name="connsiteX61" fmla="*/ 300983 w 1443036"/>
              <a:gd name="connsiteY61" fmla="*/ 218079 h 436158"/>
              <a:gd name="connsiteX62" fmla="*/ 264697 w 1443036"/>
              <a:gd name="connsiteY62" fmla="*/ 254365 h 436158"/>
              <a:gd name="connsiteX63" fmla="*/ 228411 w 1443036"/>
              <a:gd name="connsiteY63" fmla="*/ 218079 h 436158"/>
              <a:gd name="connsiteX64" fmla="*/ 264697 w 1443036"/>
              <a:gd name="connsiteY64" fmla="*/ 181793 h 436158"/>
              <a:gd name="connsiteX65" fmla="*/ 36286 w 1443036"/>
              <a:gd name="connsiteY65" fmla="*/ 181793 h 436158"/>
              <a:gd name="connsiteX66" fmla="*/ 72572 w 1443036"/>
              <a:gd name="connsiteY66" fmla="*/ 218079 h 436158"/>
              <a:gd name="connsiteX67" fmla="*/ 36286 w 1443036"/>
              <a:gd name="connsiteY67" fmla="*/ 254365 h 436158"/>
              <a:gd name="connsiteX68" fmla="*/ 0 w 1443036"/>
              <a:gd name="connsiteY68" fmla="*/ 218079 h 436158"/>
              <a:gd name="connsiteX69" fmla="*/ 36286 w 1443036"/>
              <a:gd name="connsiteY69" fmla="*/ 181793 h 436158"/>
              <a:gd name="connsiteX70" fmla="*/ 1406750 w 1443036"/>
              <a:gd name="connsiteY70" fmla="*/ 0 h 436158"/>
              <a:gd name="connsiteX71" fmla="*/ 1443036 w 1443036"/>
              <a:gd name="connsiteY71" fmla="*/ 36286 h 436158"/>
              <a:gd name="connsiteX72" fmla="*/ 1406750 w 1443036"/>
              <a:gd name="connsiteY72" fmla="*/ 72572 h 436158"/>
              <a:gd name="connsiteX73" fmla="*/ 1370464 w 1443036"/>
              <a:gd name="connsiteY73" fmla="*/ 36286 h 436158"/>
              <a:gd name="connsiteX74" fmla="*/ 1406750 w 1443036"/>
              <a:gd name="connsiteY74" fmla="*/ 0 h 436158"/>
              <a:gd name="connsiteX75" fmla="*/ 1178341 w 1443036"/>
              <a:gd name="connsiteY75" fmla="*/ 0 h 436158"/>
              <a:gd name="connsiteX76" fmla="*/ 1214627 w 1443036"/>
              <a:gd name="connsiteY76" fmla="*/ 36286 h 436158"/>
              <a:gd name="connsiteX77" fmla="*/ 1178341 w 1443036"/>
              <a:gd name="connsiteY77" fmla="*/ 72572 h 436158"/>
              <a:gd name="connsiteX78" fmla="*/ 1142055 w 1443036"/>
              <a:gd name="connsiteY78" fmla="*/ 36286 h 436158"/>
              <a:gd name="connsiteX79" fmla="*/ 1178341 w 1443036"/>
              <a:gd name="connsiteY79" fmla="*/ 0 h 436158"/>
              <a:gd name="connsiteX80" fmla="*/ 949930 w 1443036"/>
              <a:gd name="connsiteY80" fmla="*/ 0 h 436158"/>
              <a:gd name="connsiteX81" fmla="*/ 986216 w 1443036"/>
              <a:gd name="connsiteY81" fmla="*/ 36286 h 436158"/>
              <a:gd name="connsiteX82" fmla="*/ 949930 w 1443036"/>
              <a:gd name="connsiteY82" fmla="*/ 72572 h 436158"/>
              <a:gd name="connsiteX83" fmla="*/ 913644 w 1443036"/>
              <a:gd name="connsiteY83" fmla="*/ 36286 h 436158"/>
              <a:gd name="connsiteX84" fmla="*/ 949930 w 1443036"/>
              <a:gd name="connsiteY84" fmla="*/ 0 h 436158"/>
              <a:gd name="connsiteX85" fmla="*/ 721519 w 1443036"/>
              <a:gd name="connsiteY85" fmla="*/ 0 h 436158"/>
              <a:gd name="connsiteX86" fmla="*/ 757805 w 1443036"/>
              <a:gd name="connsiteY86" fmla="*/ 36286 h 436158"/>
              <a:gd name="connsiteX87" fmla="*/ 721519 w 1443036"/>
              <a:gd name="connsiteY87" fmla="*/ 72572 h 436158"/>
              <a:gd name="connsiteX88" fmla="*/ 685233 w 1443036"/>
              <a:gd name="connsiteY88" fmla="*/ 36286 h 436158"/>
              <a:gd name="connsiteX89" fmla="*/ 721519 w 1443036"/>
              <a:gd name="connsiteY89" fmla="*/ 0 h 436158"/>
              <a:gd name="connsiteX90" fmla="*/ 493108 w 1443036"/>
              <a:gd name="connsiteY90" fmla="*/ 0 h 436158"/>
              <a:gd name="connsiteX91" fmla="*/ 529394 w 1443036"/>
              <a:gd name="connsiteY91" fmla="*/ 36286 h 436158"/>
              <a:gd name="connsiteX92" fmla="*/ 493108 w 1443036"/>
              <a:gd name="connsiteY92" fmla="*/ 72572 h 436158"/>
              <a:gd name="connsiteX93" fmla="*/ 456822 w 1443036"/>
              <a:gd name="connsiteY93" fmla="*/ 36286 h 436158"/>
              <a:gd name="connsiteX94" fmla="*/ 493108 w 1443036"/>
              <a:gd name="connsiteY94" fmla="*/ 0 h 436158"/>
              <a:gd name="connsiteX95" fmla="*/ 264697 w 1443036"/>
              <a:gd name="connsiteY95" fmla="*/ 0 h 436158"/>
              <a:gd name="connsiteX96" fmla="*/ 300983 w 1443036"/>
              <a:gd name="connsiteY96" fmla="*/ 36286 h 436158"/>
              <a:gd name="connsiteX97" fmla="*/ 264697 w 1443036"/>
              <a:gd name="connsiteY97" fmla="*/ 72572 h 436158"/>
              <a:gd name="connsiteX98" fmla="*/ 228411 w 1443036"/>
              <a:gd name="connsiteY98" fmla="*/ 36286 h 436158"/>
              <a:gd name="connsiteX99" fmla="*/ 264697 w 1443036"/>
              <a:gd name="connsiteY99" fmla="*/ 0 h 436158"/>
              <a:gd name="connsiteX100" fmla="*/ 36286 w 1443036"/>
              <a:gd name="connsiteY100" fmla="*/ 0 h 436158"/>
              <a:gd name="connsiteX101" fmla="*/ 72572 w 1443036"/>
              <a:gd name="connsiteY101" fmla="*/ 36286 h 436158"/>
              <a:gd name="connsiteX102" fmla="*/ 36286 w 1443036"/>
              <a:gd name="connsiteY102" fmla="*/ 72572 h 436158"/>
              <a:gd name="connsiteX103" fmla="*/ 0 w 1443036"/>
              <a:gd name="connsiteY103" fmla="*/ 36286 h 436158"/>
              <a:gd name="connsiteX104" fmla="*/ 36286 w 1443036"/>
              <a:gd name="connsiteY104" fmla="*/ 0 h 436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1443036" h="436158">
                <a:moveTo>
                  <a:pt x="1406750" y="363586"/>
                </a:moveTo>
                <a:cubicBezTo>
                  <a:pt x="1426790" y="363586"/>
                  <a:pt x="1443036" y="379832"/>
                  <a:pt x="1443036" y="399872"/>
                </a:cubicBezTo>
                <a:cubicBezTo>
                  <a:pt x="1443036" y="419912"/>
                  <a:pt x="1426790" y="436158"/>
                  <a:pt x="1406750" y="436158"/>
                </a:cubicBezTo>
                <a:cubicBezTo>
                  <a:pt x="1386710" y="436158"/>
                  <a:pt x="1370464" y="419912"/>
                  <a:pt x="1370464" y="399872"/>
                </a:cubicBezTo>
                <a:cubicBezTo>
                  <a:pt x="1370464" y="379832"/>
                  <a:pt x="1386710" y="363586"/>
                  <a:pt x="1406750" y="363586"/>
                </a:cubicBezTo>
                <a:close/>
                <a:moveTo>
                  <a:pt x="1178341" y="363586"/>
                </a:moveTo>
                <a:cubicBezTo>
                  <a:pt x="1198381" y="363586"/>
                  <a:pt x="1214627" y="379832"/>
                  <a:pt x="1214627" y="399872"/>
                </a:cubicBezTo>
                <a:cubicBezTo>
                  <a:pt x="1214627" y="419912"/>
                  <a:pt x="1198381" y="436158"/>
                  <a:pt x="1178341" y="436158"/>
                </a:cubicBezTo>
                <a:cubicBezTo>
                  <a:pt x="1158301" y="436158"/>
                  <a:pt x="1142055" y="419912"/>
                  <a:pt x="1142055" y="399872"/>
                </a:cubicBezTo>
                <a:cubicBezTo>
                  <a:pt x="1142055" y="379832"/>
                  <a:pt x="1158301" y="363586"/>
                  <a:pt x="1178341" y="363586"/>
                </a:cubicBezTo>
                <a:close/>
                <a:moveTo>
                  <a:pt x="949930" y="363586"/>
                </a:moveTo>
                <a:cubicBezTo>
                  <a:pt x="969970" y="363586"/>
                  <a:pt x="986216" y="379832"/>
                  <a:pt x="986216" y="399872"/>
                </a:cubicBezTo>
                <a:cubicBezTo>
                  <a:pt x="986216" y="419912"/>
                  <a:pt x="969970" y="436158"/>
                  <a:pt x="949930" y="436158"/>
                </a:cubicBezTo>
                <a:cubicBezTo>
                  <a:pt x="929890" y="436158"/>
                  <a:pt x="913644" y="419912"/>
                  <a:pt x="913644" y="399872"/>
                </a:cubicBezTo>
                <a:cubicBezTo>
                  <a:pt x="913644" y="379832"/>
                  <a:pt x="929890" y="363586"/>
                  <a:pt x="949930" y="363586"/>
                </a:cubicBezTo>
                <a:close/>
                <a:moveTo>
                  <a:pt x="721519" y="363586"/>
                </a:moveTo>
                <a:cubicBezTo>
                  <a:pt x="741559" y="363586"/>
                  <a:pt x="757805" y="379832"/>
                  <a:pt x="757805" y="399872"/>
                </a:cubicBezTo>
                <a:cubicBezTo>
                  <a:pt x="757805" y="419912"/>
                  <a:pt x="741559" y="436158"/>
                  <a:pt x="721519" y="436158"/>
                </a:cubicBezTo>
                <a:cubicBezTo>
                  <a:pt x="701479" y="436158"/>
                  <a:pt x="685233" y="419912"/>
                  <a:pt x="685233" y="399872"/>
                </a:cubicBezTo>
                <a:cubicBezTo>
                  <a:pt x="685233" y="379832"/>
                  <a:pt x="701479" y="363586"/>
                  <a:pt x="721519" y="363586"/>
                </a:cubicBezTo>
                <a:close/>
                <a:moveTo>
                  <a:pt x="493108" y="363586"/>
                </a:moveTo>
                <a:cubicBezTo>
                  <a:pt x="513148" y="363586"/>
                  <a:pt x="529394" y="379832"/>
                  <a:pt x="529394" y="399872"/>
                </a:cubicBezTo>
                <a:cubicBezTo>
                  <a:pt x="529394" y="419912"/>
                  <a:pt x="513148" y="436158"/>
                  <a:pt x="493108" y="436158"/>
                </a:cubicBezTo>
                <a:cubicBezTo>
                  <a:pt x="473068" y="436158"/>
                  <a:pt x="456822" y="419912"/>
                  <a:pt x="456822" y="399872"/>
                </a:cubicBezTo>
                <a:cubicBezTo>
                  <a:pt x="456822" y="379832"/>
                  <a:pt x="473068" y="363586"/>
                  <a:pt x="493108" y="363586"/>
                </a:cubicBezTo>
                <a:close/>
                <a:moveTo>
                  <a:pt x="264697" y="363586"/>
                </a:moveTo>
                <a:cubicBezTo>
                  <a:pt x="284737" y="363586"/>
                  <a:pt x="300983" y="379832"/>
                  <a:pt x="300983" y="399872"/>
                </a:cubicBezTo>
                <a:cubicBezTo>
                  <a:pt x="300983" y="419912"/>
                  <a:pt x="284737" y="436158"/>
                  <a:pt x="264697" y="436158"/>
                </a:cubicBezTo>
                <a:cubicBezTo>
                  <a:pt x="244657" y="436158"/>
                  <a:pt x="228411" y="419912"/>
                  <a:pt x="228411" y="399872"/>
                </a:cubicBezTo>
                <a:cubicBezTo>
                  <a:pt x="228411" y="379832"/>
                  <a:pt x="244657" y="363586"/>
                  <a:pt x="264697" y="363586"/>
                </a:cubicBezTo>
                <a:close/>
                <a:moveTo>
                  <a:pt x="36286" y="363586"/>
                </a:moveTo>
                <a:cubicBezTo>
                  <a:pt x="56326" y="363586"/>
                  <a:pt x="72572" y="379832"/>
                  <a:pt x="72572" y="399872"/>
                </a:cubicBezTo>
                <a:cubicBezTo>
                  <a:pt x="72572" y="419912"/>
                  <a:pt x="56326" y="436158"/>
                  <a:pt x="36286" y="436158"/>
                </a:cubicBezTo>
                <a:cubicBezTo>
                  <a:pt x="16246" y="436158"/>
                  <a:pt x="0" y="419912"/>
                  <a:pt x="0" y="399872"/>
                </a:cubicBezTo>
                <a:cubicBezTo>
                  <a:pt x="0" y="379832"/>
                  <a:pt x="16246" y="363586"/>
                  <a:pt x="36286" y="363586"/>
                </a:cubicBezTo>
                <a:close/>
                <a:moveTo>
                  <a:pt x="1406750" y="181793"/>
                </a:moveTo>
                <a:cubicBezTo>
                  <a:pt x="1426790" y="181793"/>
                  <a:pt x="1443036" y="198039"/>
                  <a:pt x="1443036" y="218079"/>
                </a:cubicBezTo>
                <a:cubicBezTo>
                  <a:pt x="1443036" y="238119"/>
                  <a:pt x="1426790" y="254365"/>
                  <a:pt x="1406750" y="254365"/>
                </a:cubicBezTo>
                <a:cubicBezTo>
                  <a:pt x="1386710" y="254365"/>
                  <a:pt x="1370464" y="238119"/>
                  <a:pt x="1370464" y="218079"/>
                </a:cubicBezTo>
                <a:cubicBezTo>
                  <a:pt x="1370464" y="198039"/>
                  <a:pt x="1386710" y="181793"/>
                  <a:pt x="1406750" y="181793"/>
                </a:cubicBezTo>
                <a:close/>
                <a:moveTo>
                  <a:pt x="1178341" y="181793"/>
                </a:moveTo>
                <a:cubicBezTo>
                  <a:pt x="1198381" y="181793"/>
                  <a:pt x="1214627" y="198039"/>
                  <a:pt x="1214627" y="218079"/>
                </a:cubicBezTo>
                <a:cubicBezTo>
                  <a:pt x="1214627" y="238119"/>
                  <a:pt x="1198381" y="254365"/>
                  <a:pt x="1178341" y="254365"/>
                </a:cubicBezTo>
                <a:cubicBezTo>
                  <a:pt x="1158301" y="254365"/>
                  <a:pt x="1142055" y="238119"/>
                  <a:pt x="1142055" y="218079"/>
                </a:cubicBezTo>
                <a:cubicBezTo>
                  <a:pt x="1142055" y="198039"/>
                  <a:pt x="1158301" y="181793"/>
                  <a:pt x="1178341" y="181793"/>
                </a:cubicBezTo>
                <a:close/>
                <a:moveTo>
                  <a:pt x="949930" y="181793"/>
                </a:moveTo>
                <a:cubicBezTo>
                  <a:pt x="969970" y="181793"/>
                  <a:pt x="986216" y="198039"/>
                  <a:pt x="986216" y="218079"/>
                </a:cubicBezTo>
                <a:cubicBezTo>
                  <a:pt x="986216" y="238119"/>
                  <a:pt x="969970" y="254365"/>
                  <a:pt x="949930" y="254365"/>
                </a:cubicBezTo>
                <a:cubicBezTo>
                  <a:pt x="929890" y="254365"/>
                  <a:pt x="913644" y="238119"/>
                  <a:pt x="913644" y="218079"/>
                </a:cubicBezTo>
                <a:cubicBezTo>
                  <a:pt x="913644" y="198039"/>
                  <a:pt x="929890" y="181793"/>
                  <a:pt x="949930" y="181793"/>
                </a:cubicBezTo>
                <a:close/>
                <a:moveTo>
                  <a:pt x="721519" y="181793"/>
                </a:moveTo>
                <a:cubicBezTo>
                  <a:pt x="741559" y="181793"/>
                  <a:pt x="757805" y="198039"/>
                  <a:pt x="757805" y="218079"/>
                </a:cubicBezTo>
                <a:cubicBezTo>
                  <a:pt x="757805" y="238119"/>
                  <a:pt x="741559" y="254365"/>
                  <a:pt x="721519" y="254365"/>
                </a:cubicBezTo>
                <a:cubicBezTo>
                  <a:pt x="701479" y="254365"/>
                  <a:pt x="685233" y="238119"/>
                  <a:pt x="685233" y="218079"/>
                </a:cubicBezTo>
                <a:cubicBezTo>
                  <a:pt x="685233" y="198039"/>
                  <a:pt x="701479" y="181793"/>
                  <a:pt x="721519" y="181793"/>
                </a:cubicBezTo>
                <a:close/>
                <a:moveTo>
                  <a:pt x="493108" y="181793"/>
                </a:moveTo>
                <a:cubicBezTo>
                  <a:pt x="513148" y="181793"/>
                  <a:pt x="529394" y="198039"/>
                  <a:pt x="529394" y="218079"/>
                </a:cubicBezTo>
                <a:cubicBezTo>
                  <a:pt x="529394" y="238119"/>
                  <a:pt x="513148" y="254365"/>
                  <a:pt x="493108" y="254365"/>
                </a:cubicBezTo>
                <a:cubicBezTo>
                  <a:pt x="473068" y="254365"/>
                  <a:pt x="456822" y="238119"/>
                  <a:pt x="456822" y="218079"/>
                </a:cubicBezTo>
                <a:cubicBezTo>
                  <a:pt x="456822" y="198039"/>
                  <a:pt x="473068" y="181793"/>
                  <a:pt x="493108" y="181793"/>
                </a:cubicBezTo>
                <a:close/>
                <a:moveTo>
                  <a:pt x="264697" y="181793"/>
                </a:moveTo>
                <a:cubicBezTo>
                  <a:pt x="284737" y="181793"/>
                  <a:pt x="300983" y="198039"/>
                  <a:pt x="300983" y="218079"/>
                </a:cubicBezTo>
                <a:cubicBezTo>
                  <a:pt x="300983" y="238119"/>
                  <a:pt x="284737" y="254365"/>
                  <a:pt x="264697" y="254365"/>
                </a:cubicBezTo>
                <a:cubicBezTo>
                  <a:pt x="244657" y="254365"/>
                  <a:pt x="228411" y="238119"/>
                  <a:pt x="228411" y="218079"/>
                </a:cubicBezTo>
                <a:cubicBezTo>
                  <a:pt x="228411" y="198039"/>
                  <a:pt x="244657" y="181793"/>
                  <a:pt x="264697" y="181793"/>
                </a:cubicBezTo>
                <a:close/>
                <a:moveTo>
                  <a:pt x="36286" y="181793"/>
                </a:moveTo>
                <a:cubicBezTo>
                  <a:pt x="56326" y="181793"/>
                  <a:pt x="72572" y="198039"/>
                  <a:pt x="72572" y="218079"/>
                </a:cubicBezTo>
                <a:cubicBezTo>
                  <a:pt x="72572" y="238119"/>
                  <a:pt x="56326" y="254365"/>
                  <a:pt x="36286" y="254365"/>
                </a:cubicBezTo>
                <a:cubicBezTo>
                  <a:pt x="16246" y="254365"/>
                  <a:pt x="0" y="238119"/>
                  <a:pt x="0" y="218079"/>
                </a:cubicBezTo>
                <a:cubicBezTo>
                  <a:pt x="0" y="198039"/>
                  <a:pt x="16246" y="181793"/>
                  <a:pt x="36286" y="181793"/>
                </a:cubicBezTo>
                <a:close/>
                <a:moveTo>
                  <a:pt x="1406750" y="0"/>
                </a:moveTo>
                <a:cubicBezTo>
                  <a:pt x="1426790" y="0"/>
                  <a:pt x="1443036" y="16246"/>
                  <a:pt x="1443036" y="36286"/>
                </a:cubicBezTo>
                <a:cubicBezTo>
                  <a:pt x="1443036" y="56326"/>
                  <a:pt x="1426790" y="72572"/>
                  <a:pt x="1406750" y="72572"/>
                </a:cubicBezTo>
                <a:cubicBezTo>
                  <a:pt x="1386710" y="72572"/>
                  <a:pt x="1370464" y="56326"/>
                  <a:pt x="1370464" y="36286"/>
                </a:cubicBezTo>
                <a:cubicBezTo>
                  <a:pt x="1370464" y="16246"/>
                  <a:pt x="1386710" y="0"/>
                  <a:pt x="1406750" y="0"/>
                </a:cubicBezTo>
                <a:close/>
                <a:moveTo>
                  <a:pt x="1178341" y="0"/>
                </a:moveTo>
                <a:cubicBezTo>
                  <a:pt x="1198381" y="0"/>
                  <a:pt x="1214627" y="16246"/>
                  <a:pt x="1214627" y="36286"/>
                </a:cubicBezTo>
                <a:cubicBezTo>
                  <a:pt x="1214627" y="56326"/>
                  <a:pt x="1198381" y="72572"/>
                  <a:pt x="1178341" y="72572"/>
                </a:cubicBezTo>
                <a:cubicBezTo>
                  <a:pt x="1158301" y="72572"/>
                  <a:pt x="1142055" y="56326"/>
                  <a:pt x="1142055" y="36286"/>
                </a:cubicBezTo>
                <a:cubicBezTo>
                  <a:pt x="1142055" y="16246"/>
                  <a:pt x="1158301" y="0"/>
                  <a:pt x="1178341" y="0"/>
                </a:cubicBezTo>
                <a:close/>
                <a:moveTo>
                  <a:pt x="949930" y="0"/>
                </a:moveTo>
                <a:cubicBezTo>
                  <a:pt x="969970" y="0"/>
                  <a:pt x="986216" y="16246"/>
                  <a:pt x="986216" y="36286"/>
                </a:cubicBezTo>
                <a:cubicBezTo>
                  <a:pt x="986216" y="56326"/>
                  <a:pt x="969970" y="72572"/>
                  <a:pt x="949930" y="72572"/>
                </a:cubicBezTo>
                <a:cubicBezTo>
                  <a:pt x="929890" y="72572"/>
                  <a:pt x="913644" y="56326"/>
                  <a:pt x="913644" y="36286"/>
                </a:cubicBezTo>
                <a:cubicBezTo>
                  <a:pt x="913644" y="16246"/>
                  <a:pt x="929890" y="0"/>
                  <a:pt x="949930" y="0"/>
                </a:cubicBezTo>
                <a:close/>
                <a:moveTo>
                  <a:pt x="721519" y="0"/>
                </a:moveTo>
                <a:cubicBezTo>
                  <a:pt x="741559" y="0"/>
                  <a:pt x="757805" y="16246"/>
                  <a:pt x="757805" y="36286"/>
                </a:cubicBezTo>
                <a:cubicBezTo>
                  <a:pt x="757805" y="56326"/>
                  <a:pt x="741559" y="72572"/>
                  <a:pt x="721519" y="72572"/>
                </a:cubicBezTo>
                <a:cubicBezTo>
                  <a:pt x="701479" y="72572"/>
                  <a:pt x="685233" y="56326"/>
                  <a:pt x="685233" y="36286"/>
                </a:cubicBezTo>
                <a:cubicBezTo>
                  <a:pt x="685233" y="16246"/>
                  <a:pt x="701479" y="0"/>
                  <a:pt x="721519" y="0"/>
                </a:cubicBezTo>
                <a:close/>
                <a:moveTo>
                  <a:pt x="493108" y="0"/>
                </a:moveTo>
                <a:cubicBezTo>
                  <a:pt x="513148" y="0"/>
                  <a:pt x="529394" y="16246"/>
                  <a:pt x="529394" y="36286"/>
                </a:cubicBezTo>
                <a:cubicBezTo>
                  <a:pt x="529394" y="56326"/>
                  <a:pt x="513148" y="72572"/>
                  <a:pt x="493108" y="72572"/>
                </a:cubicBezTo>
                <a:cubicBezTo>
                  <a:pt x="473068" y="72572"/>
                  <a:pt x="456822" y="56326"/>
                  <a:pt x="456822" y="36286"/>
                </a:cubicBezTo>
                <a:cubicBezTo>
                  <a:pt x="456822" y="16246"/>
                  <a:pt x="473068" y="0"/>
                  <a:pt x="493108" y="0"/>
                </a:cubicBezTo>
                <a:close/>
                <a:moveTo>
                  <a:pt x="264697" y="0"/>
                </a:moveTo>
                <a:cubicBezTo>
                  <a:pt x="284737" y="0"/>
                  <a:pt x="300983" y="16246"/>
                  <a:pt x="300983" y="36286"/>
                </a:cubicBezTo>
                <a:cubicBezTo>
                  <a:pt x="300983" y="56326"/>
                  <a:pt x="284737" y="72572"/>
                  <a:pt x="264697" y="72572"/>
                </a:cubicBezTo>
                <a:cubicBezTo>
                  <a:pt x="244657" y="72572"/>
                  <a:pt x="228411" y="56326"/>
                  <a:pt x="228411" y="36286"/>
                </a:cubicBezTo>
                <a:cubicBezTo>
                  <a:pt x="228411" y="16246"/>
                  <a:pt x="244657" y="0"/>
                  <a:pt x="264697" y="0"/>
                </a:cubicBezTo>
                <a:close/>
                <a:moveTo>
                  <a:pt x="36286" y="0"/>
                </a:moveTo>
                <a:cubicBezTo>
                  <a:pt x="56326" y="0"/>
                  <a:pt x="72572" y="16246"/>
                  <a:pt x="72572" y="36286"/>
                </a:cubicBezTo>
                <a:cubicBezTo>
                  <a:pt x="72572" y="56326"/>
                  <a:pt x="56326" y="72572"/>
                  <a:pt x="36286" y="72572"/>
                </a:cubicBezTo>
                <a:cubicBezTo>
                  <a:pt x="16246" y="72572"/>
                  <a:pt x="0" y="56326"/>
                  <a:pt x="0" y="36286"/>
                </a:cubicBezTo>
                <a:cubicBezTo>
                  <a:pt x="0" y="16246"/>
                  <a:pt x="16246" y="0"/>
                  <a:pt x="3628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850265" y="2447925"/>
            <a:ext cx="10496550" cy="1151890"/>
          </a:xfrm>
        </p:spPr>
        <p:txBody>
          <a:bodyPr wrap="square" anchor="b">
            <a:normAutofit/>
          </a:bodyPr>
          <a:lstStyle>
            <a:lvl1pPr algn="ctr">
              <a:defRPr sz="540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10"/>
            </p:custDataLst>
          </p:nvPr>
        </p:nvSpPr>
        <p:spPr>
          <a:xfrm>
            <a:off x="1526400" y="3708000"/>
            <a:ext cx="9144000" cy="936000"/>
          </a:xfrm>
        </p:spPr>
        <p:txBody>
          <a:bodyPr wrap="square">
            <a:norm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  <a:latin typeface="+mj-lt"/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  <a:latin typeface="+mj-lt"/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  <a:latin typeface="+mj-lt"/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  <a:latin typeface="+mj-lt"/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  <a:latin typeface="+mj-lt"/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  <a:latin typeface="+mj-lt"/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11"/>
            </p:custDataLst>
          </p:nvPr>
        </p:nvSpPr>
        <p:spPr>
          <a:xfrm>
            <a:off x="5016000" y="1692000"/>
            <a:ext cx="2160000" cy="50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wrap="non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>
                <a:solidFill>
                  <a:srgbClr val="FFFFFF"/>
                </a:solidFill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>
              <a:defRPr lang="en-US" dirty="0">
                <a:latin typeface="+mj-lt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  <p:custDataLst>
              <p:tags r:id="rId3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5325" y="360045"/>
            <a:ext cx="10800715" cy="864235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dirty="0">
                <a:latin typeface="+mj-lt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4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  <p:custDataLst>
              <p:tags r:id="rId6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5325" y="360045"/>
            <a:ext cx="10799445" cy="864235"/>
          </a:xfrm>
        </p:spPr>
        <p:txBody>
          <a:bodyPr wrap="square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76000">
                <a:schemeClr val="bg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任意多边形: 形状 7"/>
          <p:cNvSpPr/>
          <p:nvPr userDrawn="1">
            <p:custDataLst>
              <p:tags r:id="rId3"/>
            </p:custDataLst>
          </p:nvPr>
        </p:nvSpPr>
        <p:spPr>
          <a:xfrm>
            <a:off x="6383921" y="0"/>
            <a:ext cx="5808079" cy="5311534"/>
          </a:xfrm>
          <a:custGeom>
            <a:avLst/>
            <a:gdLst>
              <a:gd name="connsiteX0" fmla="*/ 2868000 w 5808079"/>
              <a:gd name="connsiteY0" fmla="*/ 0 h 5311534"/>
              <a:gd name="connsiteX1" fmla="*/ 5808079 w 5808079"/>
              <a:gd name="connsiteY1" fmla="*/ 0 h 5311534"/>
              <a:gd name="connsiteX2" fmla="*/ 5808079 w 5808079"/>
              <a:gd name="connsiteY2" fmla="*/ 1946987 h 5311534"/>
              <a:gd name="connsiteX3" fmla="*/ 2949605 w 5808079"/>
              <a:gd name="connsiteY3" fmla="*/ 4805462 h 5311534"/>
              <a:gd name="connsiteX4" fmla="*/ 506071 w 5808079"/>
              <a:gd name="connsiteY4" fmla="*/ 4805462 h 5311534"/>
              <a:gd name="connsiteX5" fmla="*/ 506073 w 5808079"/>
              <a:gd name="connsiteY5" fmla="*/ 4805462 h 5311534"/>
              <a:gd name="connsiteX6" fmla="*/ 506073 w 5808079"/>
              <a:gd name="connsiteY6" fmla="*/ 2361928 h 531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08079" h="5311534">
                <a:moveTo>
                  <a:pt x="2868000" y="0"/>
                </a:moveTo>
                <a:lnTo>
                  <a:pt x="5808079" y="0"/>
                </a:lnTo>
                <a:lnTo>
                  <a:pt x="5808079" y="1946987"/>
                </a:lnTo>
                <a:lnTo>
                  <a:pt x="2949605" y="4805462"/>
                </a:lnTo>
                <a:cubicBezTo>
                  <a:pt x="2274841" y="5480225"/>
                  <a:pt x="1180833" y="5480225"/>
                  <a:pt x="506071" y="4805462"/>
                </a:cubicBezTo>
                <a:lnTo>
                  <a:pt x="506073" y="4805462"/>
                </a:lnTo>
                <a:cubicBezTo>
                  <a:pt x="-168691" y="4130700"/>
                  <a:pt x="-168691" y="3036692"/>
                  <a:pt x="506073" y="2361928"/>
                </a:cubicBezTo>
                <a:close/>
              </a:path>
            </a:pathLst>
          </a:cu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任意多边形: 形状 8"/>
          <p:cNvSpPr/>
          <p:nvPr userDrawn="1">
            <p:custDataLst>
              <p:tags r:id="rId4"/>
            </p:custDataLst>
          </p:nvPr>
        </p:nvSpPr>
        <p:spPr>
          <a:xfrm>
            <a:off x="7771032" y="3648953"/>
            <a:ext cx="4420968" cy="3209047"/>
          </a:xfrm>
          <a:custGeom>
            <a:avLst/>
            <a:gdLst>
              <a:gd name="connsiteX0" fmla="*/ 4451386 w 5521711"/>
              <a:gd name="connsiteY0" fmla="*/ 0 h 4008043"/>
              <a:gd name="connsiteX1" fmla="*/ 5208220 w 5521711"/>
              <a:gd name="connsiteY1" fmla="*/ 313490 h 4008043"/>
              <a:gd name="connsiteX2" fmla="*/ 5208220 w 5521711"/>
              <a:gd name="connsiteY2" fmla="*/ 1827159 h 4008043"/>
              <a:gd name="connsiteX3" fmla="*/ 3027335 w 5521711"/>
              <a:gd name="connsiteY3" fmla="*/ 4008043 h 4008043"/>
              <a:gd name="connsiteX4" fmla="*/ 0 w 5521711"/>
              <a:gd name="connsiteY4" fmla="*/ 4008043 h 4008043"/>
              <a:gd name="connsiteX5" fmla="*/ 3694552 w 5521711"/>
              <a:gd name="connsiteY5" fmla="*/ 313490 h 4008043"/>
              <a:gd name="connsiteX6" fmla="*/ 4451386 w 5521711"/>
              <a:gd name="connsiteY6" fmla="*/ 0 h 4008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1711" h="4008043">
                <a:moveTo>
                  <a:pt x="4451386" y="0"/>
                </a:moveTo>
                <a:cubicBezTo>
                  <a:pt x="4725306" y="0"/>
                  <a:pt x="4999226" y="104497"/>
                  <a:pt x="5208220" y="313490"/>
                </a:cubicBezTo>
                <a:cubicBezTo>
                  <a:pt x="5626208" y="731478"/>
                  <a:pt x="5626208" y="1409171"/>
                  <a:pt x="5208220" y="1827159"/>
                </a:cubicBezTo>
                <a:lnTo>
                  <a:pt x="3027335" y="4008043"/>
                </a:lnTo>
                <a:lnTo>
                  <a:pt x="0" y="4008043"/>
                </a:lnTo>
                <a:lnTo>
                  <a:pt x="3694552" y="313490"/>
                </a:lnTo>
                <a:cubicBezTo>
                  <a:pt x="3903546" y="104497"/>
                  <a:pt x="4177466" y="0"/>
                  <a:pt x="445138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>
                  <a:alpha val="0"/>
                </a:schemeClr>
              </a:gs>
              <a:gs pos="62000">
                <a:schemeClr val="accent1">
                  <a:lumMod val="40000"/>
                  <a:lumOff val="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任意多边形: 形状 10"/>
          <p:cNvSpPr/>
          <p:nvPr userDrawn="1">
            <p:custDataLst>
              <p:tags r:id="rId5"/>
            </p:custDataLst>
          </p:nvPr>
        </p:nvSpPr>
        <p:spPr>
          <a:xfrm>
            <a:off x="1089479" y="1299110"/>
            <a:ext cx="505959" cy="97890"/>
          </a:xfrm>
          <a:custGeom>
            <a:avLst/>
            <a:gdLst>
              <a:gd name="connsiteX0" fmla="*/ 539750 w 597556"/>
              <a:gd name="connsiteY0" fmla="*/ 0 h 115612"/>
              <a:gd name="connsiteX1" fmla="*/ 597556 w 597556"/>
              <a:gd name="connsiteY1" fmla="*/ 57806 h 115612"/>
              <a:gd name="connsiteX2" fmla="*/ 539750 w 597556"/>
              <a:gd name="connsiteY2" fmla="*/ 115612 h 115612"/>
              <a:gd name="connsiteX3" fmla="*/ 481944 w 597556"/>
              <a:gd name="connsiteY3" fmla="*/ 57806 h 115612"/>
              <a:gd name="connsiteX4" fmla="*/ 539750 w 597556"/>
              <a:gd name="connsiteY4" fmla="*/ 0 h 115612"/>
              <a:gd name="connsiteX5" fmla="*/ 298778 w 597556"/>
              <a:gd name="connsiteY5" fmla="*/ 0 h 115612"/>
              <a:gd name="connsiteX6" fmla="*/ 356584 w 597556"/>
              <a:gd name="connsiteY6" fmla="*/ 57806 h 115612"/>
              <a:gd name="connsiteX7" fmla="*/ 298778 w 597556"/>
              <a:gd name="connsiteY7" fmla="*/ 115612 h 115612"/>
              <a:gd name="connsiteX8" fmla="*/ 240972 w 597556"/>
              <a:gd name="connsiteY8" fmla="*/ 57806 h 115612"/>
              <a:gd name="connsiteX9" fmla="*/ 298778 w 597556"/>
              <a:gd name="connsiteY9" fmla="*/ 0 h 115612"/>
              <a:gd name="connsiteX10" fmla="*/ 57806 w 597556"/>
              <a:gd name="connsiteY10" fmla="*/ 0 h 115612"/>
              <a:gd name="connsiteX11" fmla="*/ 115612 w 597556"/>
              <a:gd name="connsiteY11" fmla="*/ 57806 h 115612"/>
              <a:gd name="connsiteX12" fmla="*/ 57806 w 597556"/>
              <a:gd name="connsiteY12" fmla="*/ 115612 h 115612"/>
              <a:gd name="connsiteX13" fmla="*/ 0 w 597556"/>
              <a:gd name="connsiteY13" fmla="*/ 57806 h 115612"/>
              <a:gd name="connsiteX14" fmla="*/ 57806 w 597556"/>
              <a:gd name="connsiteY14" fmla="*/ 0 h 115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97556" h="115612">
                <a:moveTo>
                  <a:pt x="539750" y="0"/>
                </a:moveTo>
                <a:cubicBezTo>
                  <a:pt x="571675" y="0"/>
                  <a:pt x="597556" y="25881"/>
                  <a:pt x="597556" y="57806"/>
                </a:cubicBezTo>
                <a:cubicBezTo>
                  <a:pt x="597556" y="89731"/>
                  <a:pt x="571675" y="115612"/>
                  <a:pt x="539750" y="115612"/>
                </a:cubicBezTo>
                <a:cubicBezTo>
                  <a:pt x="507825" y="115612"/>
                  <a:pt x="481944" y="89731"/>
                  <a:pt x="481944" y="57806"/>
                </a:cubicBezTo>
                <a:cubicBezTo>
                  <a:pt x="481944" y="25881"/>
                  <a:pt x="507825" y="0"/>
                  <a:pt x="539750" y="0"/>
                </a:cubicBezTo>
                <a:close/>
                <a:moveTo>
                  <a:pt x="298778" y="0"/>
                </a:moveTo>
                <a:cubicBezTo>
                  <a:pt x="330703" y="0"/>
                  <a:pt x="356584" y="25881"/>
                  <a:pt x="356584" y="57806"/>
                </a:cubicBezTo>
                <a:cubicBezTo>
                  <a:pt x="356584" y="89731"/>
                  <a:pt x="330703" y="115612"/>
                  <a:pt x="298778" y="115612"/>
                </a:cubicBezTo>
                <a:cubicBezTo>
                  <a:pt x="266853" y="115612"/>
                  <a:pt x="240972" y="89731"/>
                  <a:pt x="240972" y="57806"/>
                </a:cubicBezTo>
                <a:cubicBezTo>
                  <a:pt x="240972" y="25881"/>
                  <a:pt x="266853" y="0"/>
                  <a:pt x="298778" y="0"/>
                </a:cubicBezTo>
                <a:close/>
                <a:moveTo>
                  <a:pt x="57806" y="0"/>
                </a:moveTo>
                <a:cubicBezTo>
                  <a:pt x="89731" y="0"/>
                  <a:pt x="115612" y="25881"/>
                  <a:pt x="115612" y="57806"/>
                </a:cubicBezTo>
                <a:cubicBezTo>
                  <a:pt x="115612" y="89731"/>
                  <a:pt x="89731" y="115612"/>
                  <a:pt x="57806" y="115612"/>
                </a:cubicBezTo>
                <a:cubicBezTo>
                  <a:pt x="25881" y="115612"/>
                  <a:pt x="0" y="89731"/>
                  <a:pt x="0" y="57806"/>
                </a:cubicBezTo>
                <a:cubicBezTo>
                  <a:pt x="0" y="25881"/>
                  <a:pt x="25881" y="0"/>
                  <a:pt x="578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图片 11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36" r="11754" b="12537"/>
          <a:stretch>
            <a:fillRect/>
          </a:stretch>
        </p:blipFill>
        <p:spPr>
          <a:xfrm>
            <a:off x="5943474" y="1073054"/>
            <a:ext cx="5536012" cy="4565400"/>
          </a:xfrm>
          <a:prstGeom prst="rect">
            <a:avLst/>
          </a:prstGeom>
        </p:spPr>
      </p:pic>
      <p:sp>
        <p:nvSpPr>
          <p:cNvPr id="13" name="任意多边形: 形状 12"/>
          <p:cNvSpPr/>
          <p:nvPr userDrawn="1">
            <p:custDataLst>
              <p:tags r:id="rId8"/>
            </p:custDataLst>
          </p:nvPr>
        </p:nvSpPr>
        <p:spPr>
          <a:xfrm>
            <a:off x="0" y="0"/>
            <a:ext cx="1378858" cy="1378858"/>
          </a:xfrm>
          <a:custGeom>
            <a:avLst/>
            <a:gdLst>
              <a:gd name="connsiteX0" fmla="*/ 1 w 2463654"/>
              <a:gd name="connsiteY0" fmla="*/ 0 h 2463652"/>
              <a:gd name="connsiteX1" fmla="*/ 2463654 w 2463654"/>
              <a:gd name="connsiteY1" fmla="*/ 0 h 2463652"/>
              <a:gd name="connsiteX2" fmla="*/ 0 w 2463654"/>
              <a:gd name="connsiteY2" fmla="*/ 2463652 h 2463652"/>
              <a:gd name="connsiteX3" fmla="*/ 1 w 2463654"/>
              <a:gd name="connsiteY3" fmla="*/ 0 h 2463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63654" h="2463652">
                <a:moveTo>
                  <a:pt x="1" y="0"/>
                </a:moveTo>
                <a:lnTo>
                  <a:pt x="2463654" y="0"/>
                </a:lnTo>
                <a:lnTo>
                  <a:pt x="0" y="2463652"/>
                </a:lnTo>
                <a:lnTo>
                  <a:pt x="1" y="0"/>
                </a:lnTo>
                <a:close/>
              </a:path>
            </a:pathLst>
          </a:cu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任意多边形: 形状 14"/>
          <p:cNvSpPr/>
          <p:nvPr userDrawn="1">
            <p:custDataLst>
              <p:tags r:id="rId9"/>
            </p:custDataLst>
          </p:nvPr>
        </p:nvSpPr>
        <p:spPr>
          <a:xfrm flipH="1">
            <a:off x="9736788" y="1156928"/>
            <a:ext cx="1141782" cy="345103"/>
          </a:xfrm>
          <a:custGeom>
            <a:avLst/>
            <a:gdLst>
              <a:gd name="connsiteX0" fmla="*/ 1406750 w 1443036"/>
              <a:gd name="connsiteY0" fmla="*/ 363586 h 436158"/>
              <a:gd name="connsiteX1" fmla="*/ 1443036 w 1443036"/>
              <a:gd name="connsiteY1" fmla="*/ 399872 h 436158"/>
              <a:gd name="connsiteX2" fmla="*/ 1406750 w 1443036"/>
              <a:gd name="connsiteY2" fmla="*/ 436158 h 436158"/>
              <a:gd name="connsiteX3" fmla="*/ 1370464 w 1443036"/>
              <a:gd name="connsiteY3" fmla="*/ 399872 h 436158"/>
              <a:gd name="connsiteX4" fmla="*/ 1406750 w 1443036"/>
              <a:gd name="connsiteY4" fmla="*/ 363586 h 436158"/>
              <a:gd name="connsiteX5" fmla="*/ 1178341 w 1443036"/>
              <a:gd name="connsiteY5" fmla="*/ 363586 h 436158"/>
              <a:gd name="connsiteX6" fmla="*/ 1214627 w 1443036"/>
              <a:gd name="connsiteY6" fmla="*/ 399872 h 436158"/>
              <a:gd name="connsiteX7" fmla="*/ 1178341 w 1443036"/>
              <a:gd name="connsiteY7" fmla="*/ 436158 h 436158"/>
              <a:gd name="connsiteX8" fmla="*/ 1142055 w 1443036"/>
              <a:gd name="connsiteY8" fmla="*/ 399872 h 436158"/>
              <a:gd name="connsiteX9" fmla="*/ 1178341 w 1443036"/>
              <a:gd name="connsiteY9" fmla="*/ 363586 h 436158"/>
              <a:gd name="connsiteX10" fmla="*/ 949930 w 1443036"/>
              <a:gd name="connsiteY10" fmla="*/ 363586 h 436158"/>
              <a:gd name="connsiteX11" fmla="*/ 986216 w 1443036"/>
              <a:gd name="connsiteY11" fmla="*/ 399872 h 436158"/>
              <a:gd name="connsiteX12" fmla="*/ 949930 w 1443036"/>
              <a:gd name="connsiteY12" fmla="*/ 436158 h 436158"/>
              <a:gd name="connsiteX13" fmla="*/ 913644 w 1443036"/>
              <a:gd name="connsiteY13" fmla="*/ 399872 h 436158"/>
              <a:gd name="connsiteX14" fmla="*/ 949930 w 1443036"/>
              <a:gd name="connsiteY14" fmla="*/ 363586 h 436158"/>
              <a:gd name="connsiteX15" fmla="*/ 721519 w 1443036"/>
              <a:gd name="connsiteY15" fmla="*/ 363586 h 436158"/>
              <a:gd name="connsiteX16" fmla="*/ 757805 w 1443036"/>
              <a:gd name="connsiteY16" fmla="*/ 399872 h 436158"/>
              <a:gd name="connsiteX17" fmla="*/ 721519 w 1443036"/>
              <a:gd name="connsiteY17" fmla="*/ 436158 h 436158"/>
              <a:gd name="connsiteX18" fmla="*/ 685233 w 1443036"/>
              <a:gd name="connsiteY18" fmla="*/ 399872 h 436158"/>
              <a:gd name="connsiteX19" fmla="*/ 721519 w 1443036"/>
              <a:gd name="connsiteY19" fmla="*/ 363586 h 436158"/>
              <a:gd name="connsiteX20" fmla="*/ 493108 w 1443036"/>
              <a:gd name="connsiteY20" fmla="*/ 363586 h 436158"/>
              <a:gd name="connsiteX21" fmla="*/ 529394 w 1443036"/>
              <a:gd name="connsiteY21" fmla="*/ 399872 h 436158"/>
              <a:gd name="connsiteX22" fmla="*/ 493108 w 1443036"/>
              <a:gd name="connsiteY22" fmla="*/ 436158 h 436158"/>
              <a:gd name="connsiteX23" fmla="*/ 456822 w 1443036"/>
              <a:gd name="connsiteY23" fmla="*/ 399872 h 436158"/>
              <a:gd name="connsiteX24" fmla="*/ 493108 w 1443036"/>
              <a:gd name="connsiteY24" fmla="*/ 363586 h 436158"/>
              <a:gd name="connsiteX25" fmla="*/ 264697 w 1443036"/>
              <a:gd name="connsiteY25" fmla="*/ 363586 h 436158"/>
              <a:gd name="connsiteX26" fmla="*/ 300983 w 1443036"/>
              <a:gd name="connsiteY26" fmla="*/ 399872 h 436158"/>
              <a:gd name="connsiteX27" fmla="*/ 264697 w 1443036"/>
              <a:gd name="connsiteY27" fmla="*/ 436158 h 436158"/>
              <a:gd name="connsiteX28" fmla="*/ 228411 w 1443036"/>
              <a:gd name="connsiteY28" fmla="*/ 399872 h 436158"/>
              <a:gd name="connsiteX29" fmla="*/ 264697 w 1443036"/>
              <a:gd name="connsiteY29" fmla="*/ 363586 h 436158"/>
              <a:gd name="connsiteX30" fmla="*/ 36286 w 1443036"/>
              <a:gd name="connsiteY30" fmla="*/ 363586 h 436158"/>
              <a:gd name="connsiteX31" fmla="*/ 72572 w 1443036"/>
              <a:gd name="connsiteY31" fmla="*/ 399872 h 436158"/>
              <a:gd name="connsiteX32" fmla="*/ 36286 w 1443036"/>
              <a:gd name="connsiteY32" fmla="*/ 436158 h 436158"/>
              <a:gd name="connsiteX33" fmla="*/ 0 w 1443036"/>
              <a:gd name="connsiteY33" fmla="*/ 399872 h 436158"/>
              <a:gd name="connsiteX34" fmla="*/ 36286 w 1443036"/>
              <a:gd name="connsiteY34" fmla="*/ 363586 h 436158"/>
              <a:gd name="connsiteX35" fmla="*/ 1406750 w 1443036"/>
              <a:gd name="connsiteY35" fmla="*/ 181793 h 436158"/>
              <a:gd name="connsiteX36" fmla="*/ 1443036 w 1443036"/>
              <a:gd name="connsiteY36" fmla="*/ 218079 h 436158"/>
              <a:gd name="connsiteX37" fmla="*/ 1406750 w 1443036"/>
              <a:gd name="connsiteY37" fmla="*/ 254365 h 436158"/>
              <a:gd name="connsiteX38" fmla="*/ 1370464 w 1443036"/>
              <a:gd name="connsiteY38" fmla="*/ 218079 h 436158"/>
              <a:gd name="connsiteX39" fmla="*/ 1406750 w 1443036"/>
              <a:gd name="connsiteY39" fmla="*/ 181793 h 436158"/>
              <a:gd name="connsiteX40" fmla="*/ 1178341 w 1443036"/>
              <a:gd name="connsiteY40" fmla="*/ 181793 h 436158"/>
              <a:gd name="connsiteX41" fmla="*/ 1214627 w 1443036"/>
              <a:gd name="connsiteY41" fmla="*/ 218079 h 436158"/>
              <a:gd name="connsiteX42" fmla="*/ 1178341 w 1443036"/>
              <a:gd name="connsiteY42" fmla="*/ 254365 h 436158"/>
              <a:gd name="connsiteX43" fmla="*/ 1142055 w 1443036"/>
              <a:gd name="connsiteY43" fmla="*/ 218079 h 436158"/>
              <a:gd name="connsiteX44" fmla="*/ 1178341 w 1443036"/>
              <a:gd name="connsiteY44" fmla="*/ 181793 h 436158"/>
              <a:gd name="connsiteX45" fmla="*/ 949930 w 1443036"/>
              <a:gd name="connsiteY45" fmla="*/ 181793 h 436158"/>
              <a:gd name="connsiteX46" fmla="*/ 986216 w 1443036"/>
              <a:gd name="connsiteY46" fmla="*/ 218079 h 436158"/>
              <a:gd name="connsiteX47" fmla="*/ 949930 w 1443036"/>
              <a:gd name="connsiteY47" fmla="*/ 254365 h 436158"/>
              <a:gd name="connsiteX48" fmla="*/ 913644 w 1443036"/>
              <a:gd name="connsiteY48" fmla="*/ 218079 h 436158"/>
              <a:gd name="connsiteX49" fmla="*/ 949930 w 1443036"/>
              <a:gd name="connsiteY49" fmla="*/ 181793 h 436158"/>
              <a:gd name="connsiteX50" fmla="*/ 721519 w 1443036"/>
              <a:gd name="connsiteY50" fmla="*/ 181793 h 436158"/>
              <a:gd name="connsiteX51" fmla="*/ 757805 w 1443036"/>
              <a:gd name="connsiteY51" fmla="*/ 218079 h 436158"/>
              <a:gd name="connsiteX52" fmla="*/ 721519 w 1443036"/>
              <a:gd name="connsiteY52" fmla="*/ 254365 h 436158"/>
              <a:gd name="connsiteX53" fmla="*/ 685233 w 1443036"/>
              <a:gd name="connsiteY53" fmla="*/ 218079 h 436158"/>
              <a:gd name="connsiteX54" fmla="*/ 721519 w 1443036"/>
              <a:gd name="connsiteY54" fmla="*/ 181793 h 436158"/>
              <a:gd name="connsiteX55" fmla="*/ 493108 w 1443036"/>
              <a:gd name="connsiteY55" fmla="*/ 181793 h 436158"/>
              <a:gd name="connsiteX56" fmla="*/ 529394 w 1443036"/>
              <a:gd name="connsiteY56" fmla="*/ 218079 h 436158"/>
              <a:gd name="connsiteX57" fmla="*/ 493108 w 1443036"/>
              <a:gd name="connsiteY57" fmla="*/ 254365 h 436158"/>
              <a:gd name="connsiteX58" fmla="*/ 456822 w 1443036"/>
              <a:gd name="connsiteY58" fmla="*/ 218079 h 436158"/>
              <a:gd name="connsiteX59" fmla="*/ 493108 w 1443036"/>
              <a:gd name="connsiteY59" fmla="*/ 181793 h 436158"/>
              <a:gd name="connsiteX60" fmla="*/ 264697 w 1443036"/>
              <a:gd name="connsiteY60" fmla="*/ 181793 h 436158"/>
              <a:gd name="connsiteX61" fmla="*/ 300983 w 1443036"/>
              <a:gd name="connsiteY61" fmla="*/ 218079 h 436158"/>
              <a:gd name="connsiteX62" fmla="*/ 264697 w 1443036"/>
              <a:gd name="connsiteY62" fmla="*/ 254365 h 436158"/>
              <a:gd name="connsiteX63" fmla="*/ 228411 w 1443036"/>
              <a:gd name="connsiteY63" fmla="*/ 218079 h 436158"/>
              <a:gd name="connsiteX64" fmla="*/ 264697 w 1443036"/>
              <a:gd name="connsiteY64" fmla="*/ 181793 h 436158"/>
              <a:gd name="connsiteX65" fmla="*/ 36286 w 1443036"/>
              <a:gd name="connsiteY65" fmla="*/ 181793 h 436158"/>
              <a:gd name="connsiteX66" fmla="*/ 72572 w 1443036"/>
              <a:gd name="connsiteY66" fmla="*/ 218079 h 436158"/>
              <a:gd name="connsiteX67" fmla="*/ 36286 w 1443036"/>
              <a:gd name="connsiteY67" fmla="*/ 254365 h 436158"/>
              <a:gd name="connsiteX68" fmla="*/ 0 w 1443036"/>
              <a:gd name="connsiteY68" fmla="*/ 218079 h 436158"/>
              <a:gd name="connsiteX69" fmla="*/ 36286 w 1443036"/>
              <a:gd name="connsiteY69" fmla="*/ 181793 h 436158"/>
              <a:gd name="connsiteX70" fmla="*/ 1406750 w 1443036"/>
              <a:gd name="connsiteY70" fmla="*/ 0 h 436158"/>
              <a:gd name="connsiteX71" fmla="*/ 1443036 w 1443036"/>
              <a:gd name="connsiteY71" fmla="*/ 36286 h 436158"/>
              <a:gd name="connsiteX72" fmla="*/ 1406750 w 1443036"/>
              <a:gd name="connsiteY72" fmla="*/ 72572 h 436158"/>
              <a:gd name="connsiteX73" fmla="*/ 1370464 w 1443036"/>
              <a:gd name="connsiteY73" fmla="*/ 36286 h 436158"/>
              <a:gd name="connsiteX74" fmla="*/ 1406750 w 1443036"/>
              <a:gd name="connsiteY74" fmla="*/ 0 h 436158"/>
              <a:gd name="connsiteX75" fmla="*/ 1178341 w 1443036"/>
              <a:gd name="connsiteY75" fmla="*/ 0 h 436158"/>
              <a:gd name="connsiteX76" fmla="*/ 1214627 w 1443036"/>
              <a:gd name="connsiteY76" fmla="*/ 36286 h 436158"/>
              <a:gd name="connsiteX77" fmla="*/ 1178341 w 1443036"/>
              <a:gd name="connsiteY77" fmla="*/ 72572 h 436158"/>
              <a:gd name="connsiteX78" fmla="*/ 1142055 w 1443036"/>
              <a:gd name="connsiteY78" fmla="*/ 36286 h 436158"/>
              <a:gd name="connsiteX79" fmla="*/ 1178341 w 1443036"/>
              <a:gd name="connsiteY79" fmla="*/ 0 h 436158"/>
              <a:gd name="connsiteX80" fmla="*/ 949930 w 1443036"/>
              <a:gd name="connsiteY80" fmla="*/ 0 h 436158"/>
              <a:gd name="connsiteX81" fmla="*/ 986216 w 1443036"/>
              <a:gd name="connsiteY81" fmla="*/ 36286 h 436158"/>
              <a:gd name="connsiteX82" fmla="*/ 949930 w 1443036"/>
              <a:gd name="connsiteY82" fmla="*/ 72572 h 436158"/>
              <a:gd name="connsiteX83" fmla="*/ 913644 w 1443036"/>
              <a:gd name="connsiteY83" fmla="*/ 36286 h 436158"/>
              <a:gd name="connsiteX84" fmla="*/ 949930 w 1443036"/>
              <a:gd name="connsiteY84" fmla="*/ 0 h 436158"/>
              <a:gd name="connsiteX85" fmla="*/ 721519 w 1443036"/>
              <a:gd name="connsiteY85" fmla="*/ 0 h 436158"/>
              <a:gd name="connsiteX86" fmla="*/ 757805 w 1443036"/>
              <a:gd name="connsiteY86" fmla="*/ 36286 h 436158"/>
              <a:gd name="connsiteX87" fmla="*/ 721519 w 1443036"/>
              <a:gd name="connsiteY87" fmla="*/ 72572 h 436158"/>
              <a:gd name="connsiteX88" fmla="*/ 685233 w 1443036"/>
              <a:gd name="connsiteY88" fmla="*/ 36286 h 436158"/>
              <a:gd name="connsiteX89" fmla="*/ 721519 w 1443036"/>
              <a:gd name="connsiteY89" fmla="*/ 0 h 436158"/>
              <a:gd name="connsiteX90" fmla="*/ 493108 w 1443036"/>
              <a:gd name="connsiteY90" fmla="*/ 0 h 436158"/>
              <a:gd name="connsiteX91" fmla="*/ 529394 w 1443036"/>
              <a:gd name="connsiteY91" fmla="*/ 36286 h 436158"/>
              <a:gd name="connsiteX92" fmla="*/ 493108 w 1443036"/>
              <a:gd name="connsiteY92" fmla="*/ 72572 h 436158"/>
              <a:gd name="connsiteX93" fmla="*/ 456822 w 1443036"/>
              <a:gd name="connsiteY93" fmla="*/ 36286 h 436158"/>
              <a:gd name="connsiteX94" fmla="*/ 493108 w 1443036"/>
              <a:gd name="connsiteY94" fmla="*/ 0 h 436158"/>
              <a:gd name="connsiteX95" fmla="*/ 264697 w 1443036"/>
              <a:gd name="connsiteY95" fmla="*/ 0 h 436158"/>
              <a:gd name="connsiteX96" fmla="*/ 300983 w 1443036"/>
              <a:gd name="connsiteY96" fmla="*/ 36286 h 436158"/>
              <a:gd name="connsiteX97" fmla="*/ 264697 w 1443036"/>
              <a:gd name="connsiteY97" fmla="*/ 72572 h 436158"/>
              <a:gd name="connsiteX98" fmla="*/ 228411 w 1443036"/>
              <a:gd name="connsiteY98" fmla="*/ 36286 h 436158"/>
              <a:gd name="connsiteX99" fmla="*/ 264697 w 1443036"/>
              <a:gd name="connsiteY99" fmla="*/ 0 h 436158"/>
              <a:gd name="connsiteX100" fmla="*/ 36286 w 1443036"/>
              <a:gd name="connsiteY100" fmla="*/ 0 h 436158"/>
              <a:gd name="connsiteX101" fmla="*/ 72572 w 1443036"/>
              <a:gd name="connsiteY101" fmla="*/ 36286 h 436158"/>
              <a:gd name="connsiteX102" fmla="*/ 36286 w 1443036"/>
              <a:gd name="connsiteY102" fmla="*/ 72572 h 436158"/>
              <a:gd name="connsiteX103" fmla="*/ 0 w 1443036"/>
              <a:gd name="connsiteY103" fmla="*/ 36286 h 436158"/>
              <a:gd name="connsiteX104" fmla="*/ 36286 w 1443036"/>
              <a:gd name="connsiteY104" fmla="*/ 0 h 436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1443036" h="436158">
                <a:moveTo>
                  <a:pt x="1406750" y="363586"/>
                </a:moveTo>
                <a:cubicBezTo>
                  <a:pt x="1426790" y="363586"/>
                  <a:pt x="1443036" y="379832"/>
                  <a:pt x="1443036" y="399872"/>
                </a:cubicBezTo>
                <a:cubicBezTo>
                  <a:pt x="1443036" y="419912"/>
                  <a:pt x="1426790" y="436158"/>
                  <a:pt x="1406750" y="436158"/>
                </a:cubicBezTo>
                <a:cubicBezTo>
                  <a:pt x="1386710" y="436158"/>
                  <a:pt x="1370464" y="419912"/>
                  <a:pt x="1370464" y="399872"/>
                </a:cubicBezTo>
                <a:cubicBezTo>
                  <a:pt x="1370464" y="379832"/>
                  <a:pt x="1386710" y="363586"/>
                  <a:pt x="1406750" y="363586"/>
                </a:cubicBezTo>
                <a:close/>
                <a:moveTo>
                  <a:pt x="1178341" y="363586"/>
                </a:moveTo>
                <a:cubicBezTo>
                  <a:pt x="1198381" y="363586"/>
                  <a:pt x="1214627" y="379832"/>
                  <a:pt x="1214627" y="399872"/>
                </a:cubicBezTo>
                <a:cubicBezTo>
                  <a:pt x="1214627" y="419912"/>
                  <a:pt x="1198381" y="436158"/>
                  <a:pt x="1178341" y="436158"/>
                </a:cubicBezTo>
                <a:cubicBezTo>
                  <a:pt x="1158301" y="436158"/>
                  <a:pt x="1142055" y="419912"/>
                  <a:pt x="1142055" y="399872"/>
                </a:cubicBezTo>
                <a:cubicBezTo>
                  <a:pt x="1142055" y="379832"/>
                  <a:pt x="1158301" y="363586"/>
                  <a:pt x="1178341" y="363586"/>
                </a:cubicBezTo>
                <a:close/>
                <a:moveTo>
                  <a:pt x="949930" y="363586"/>
                </a:moveTo>
                <a:cubicBezTo>
                  <a:pt x="969970" y="363586"/>
                  <a:pt x="986216" y="379832"/>
                  <a:pt x="986216" y="399872"/>
                </a:cubicBezTo>
                <a:cubicBezTo>
                  <a:pt x="986216" y="419912"/>
                  <a:pt x="969970" y="436158"/>
                  <a:pt x="949930" y="436158"/>
                </a:cubicBezTo>
                <a:cubicBezTo>
                  <a:pt x="929890" y="436158"/>
                  <a:pt x="913644" y="419912"/>
                  <a:pt x="913644" y="399872"/>
                </a:cubicBezTo>
                <a:cubicBezTo>
                  <a:pt x="913644" y="379832"/>
                  <a:pt x="929890" y="363586"/>
                  <a:pt x="949930" y="363586"/>
                </a:cubicBezTo>
                <a:close/>
                <a:moveTo>
                  <a:pt x="721519" y="363586"/>
                </a:moveTo>
                <a:cubicBezTo>
                  <a:pt x="741559" y="363586"/>
                  <a:pt x="757805" y="379832"/>
                  <a:pt x="757805" y="399872"/>
                </a:cubicBezTo>
                <a:cubicBezTo>
                  <a:pt x="757805" y="419912"/>
                  <a:pt x="741559" y="436158"/>
                  <a:pt x="721519" y="436158"/>
                </a:cubicBezTo>
                <a:cubicBezTo>
                  <a:pt x="701479" y="436158"/>
                  <a:pt x="685233" y="419912"/>
                  <a:pt x="685233" y="399872"/>
                </a:cubicBezTo>
                <a:cubicBezTo>
                  <a:pt x="685233" y="379832"/>
                  <a:pt x="701479" y="363586"/>
                  <a:pt x="721519" y="363586"/>
                </a:cubicBezTo>
                <a:close/>
                <a:moveTo>
                  <a:pt x="493108" y="363586"/>
                </a:moveTo>
                <a:cubicBezTo>
                  <a:pt x="513148" y="363586"/>
                  <a:pt x="529394" y="379832"/>
                  <a:pt x="529394" y="399872"/>
                </a:cubicBezTo>
                <a:cubicBezTo>
                  <a:pt x="529394" y="419912"/>
                  <a:pt x="513148" y="436158"/>
                  <a:pt x="493108" y="436158"/>
                </a:cubicBezTo>
                <a:cubicBezTo>
                  <a:pt x="473068" y="436158"/>
                  <a:pt x="456822" y="419912"/>
                  <a:pt x="456822" y="399872"/>
                </a:cubicBezTo>
                <a:cubicBezTo>
                  <a:pt x="456822" y="379832"/>
                  <a:pt x="473068" y="363586"/>
                  <a:pt x="493108" y="363586"/>
                </a:cubicBezTo>
                <a:close/>
                <a:moveTo>
                  <a:pt x="264697" y="363586"/>
                </a:moveTo>
                <a:cubicBezTo>
                  <a:pt x="284737" y="363586"/>
                  <a:pt x="300983" y="379832"/>
                  <a:pt x="300983" y="399872"/>
                </a:cubicBezTo>
                <a:cubicBezTo>
                  <a:pt x="300983" y="419912"/>
                  <a:pt x="284737" y="436158"/>
                  <a:pt x="264697" y="436158"/>
                </a:cubicBezTo>
                <a:cubicBezTo>
                  <a:pt x="244657" y="436158"/>
                  <a:pt x="228411" y="419912"/>
                  <a:pt x="228411" y="399872"/>
                </a:cubicBezTo>
                <a:cubicBezTo>
                  <a:pt x="228411" y="379832"/>
                  <a:pt x="244657" y="363586"/>
                  <a:pt x="264697" y="363586"/>
                </a:cubicBezTo>
                <a:close/>
                <a:moveTo>
                  <a:pt x="36286" y="363586"/>
                </a:moveTo>
                <a:cubicBezTo>
                  <a:pt x="56326" y="363586"/>
                  <a:pt x="72572" y="379832"/>
                  <a:pt x="72572" y="399872"/>
                </a:cubicBezTo>
                <a:cubicBezTo>
                  <a:pt x="72572" y="419912"/>
                  <a:pt x="56326" y="436158"/>
                  <a:pt x="36286" y="436158"/>
                </a:cubicBezTo>
                <a:cubicBezTo>
                  <a:pt x="16246" y="436158"/>
                  <a:pt x="0" y="419912"/>
                  <a:pt x="0" y="399872"/>
                </a:cubicBezTo>
                <a:cubicBezTo>
                  <a:pt x="0" y="379832"/>
                  <a:pt x="16246" y="363586"/>
                  <a:pt x="36286" y="363586"/>
                </a:cubicBezTo>
                <a:close/>
                <a:moveTo>
                  <a:pt x="1406750" y="181793"/>
                </a:moveTo>
                <a:cubicBezTo>
                  <a:pt x="1426790" y="181793"/>
                  <a:pt x="1443036" y="198039"/>
                  <a:pt x="1443036" y="218079"/>
                </a:cubicBezTo>
                <a:cubicBezTo>
                  <a:pt x="1443036" y="238119"/>
                  <a:pt x="1426790" y="254365"/>
                  <a:pt x="1406750" y="254365"/>
                </a:cubicBezTo>
                <a:cubicBezTo>
                  <a:pt x="1386710" y="254365"/>
                  <a:pt x="1370464" y="238119"/>
                  <a:pt x="1370464" y="218079"/>
                </a:cubicBezTo>
                <a:cubicBezTo>
                  <a:pt x="1370464" y="198039"/>
                  <a:pt x="1386710" y="181793"/>
                  <a:pt x="1406750" y="181793"/>
                </a:cubicBezTo>
                <a:close/>
                <a:moveTo>
                  <a:pt x="1178341" y="181793"/>
                </a:moveTo>
                <a:cubicBezTo>
                  <a:pt x="1198381" y="181793"/>
                  <a:pt x="1214627" y="198039"/>
                  <a:pt x="1214627" y="218079"/>
                </a:cubicBezTo>
                <a:cubicBezTo>
                  <a:pt x="1214627" y="238119"/>
                  <a:pt x="1198381" y="254365"/>
                  <a:pt x="1178341" y="254365"/>
                </a:cubicBezTo>
                <a:cubicBezTo>
                  <a:pt x="1158301" y="254365"/>
                  <a:pt x="1142055" y="238119"/>
                  <a:pt x="1142055" y="218079"/>
                </a:cubicBezTo>
                <a:cubicBezTo>
                  <a:pt x="1142055" y="198039"/>
                  <a:pt x="1158301" y="181793"/>
                  <a:pt x="1178341" y="181793"/>
                </a:cubicBezTo>
                <a:close/>
                <a:moveTo>
                  <a:pt x="949930" y="181793"/>
                </a:moveTo>
                <a:cubicBezTo>
                  <a:pt x="969970" y="181793"/>
                  <a:pt x="986216" y="198039"/>
                  <a:pt x="986216" y="218079"/>
                </a:cubicBezTo>
                <a:cubicBezTo>
                  <a:pt x="986216" y="238119"/>
                  <a:pt x="969970" y="254365"/>
                  <a:pt x="949930" y="254365"/>
                </a:cubicBezTo>
                <a:cubicBezTo>
                  <a:pt x="929890" y="254365"/>
                  <a:pt x="913644" y="238119"/>
                  <a:pt x="913644" y="218079"/>
                </a:cubicBezTo>
                <a:cubicBezTo>
                  <a:pt x="913644" y="198039"/>
                  <a:pt x="929890" y="181793"/>
                  <a:pt x="949930" y="181793"/>
                </a:cubicBezTo>
                <a:close/>
                <a:moveTo>
                  <a:pt x="721519" y="181793"/>
                </a:moveTo>
                <a:cubicBezTo>
                  <a:pt x="741559" y="181793"/>
                  <a:pt x="757805" y="198039"/>
                  <a:pt x="757805" y="218079"/>
                </a:cubicBezTo>
                <a:cubicBezTo>
                  <a:pt x="757805" y="238119"/>
                  <a:pt x="741559" y="254365"/>
                  <a:pt x="721519" y="254365"/>
                </a:cubicBezTo>
                <a:cubicBezTo>
                  <a:pt x="701479" y="254365"/>
                  <a:pt x="685233" y="238119"/>
                  <a:pt x="685233" y="218079"/>
                </a:cubicBezTo>
                <a:cubicBezTo>
                  <a:pt x="685233" y="198039"/>
                  <a:pt x="701479" y="181793"/>
                  <a:pt x="721519" y="181793"/>
                </a:cubicBezTo>
                <a:close/>
                <a:moveTo>
                  <a:pt x="493108" y="181793"/>
                </a:moveTo>
                <a:cubicBezTo>
                  <a:pt x="513148" y="181793"/>
                  <a:pt x="529394" y="198039"/>
                  <a:pt x="529394" y="218079"/>
                </a:cubicBezTo>
                <a:cubicBezTo>
                  <a:pt x="529394" y="238119"/>
                  <a:pt x="513148" y="254365"/>
                  <a:pt x="493108" y="254365"/>
                </a:cubicBezTo>
                <a:cubicBezTo>
                  <a:pt x="473068" y="254365"/>
                  <a:pt x="456822" y="238119"/>
                  <a:pt x="456822" y="218079"/>
                </a:cubicBezTo>
                <a:cubicBezTo>
                  <a:pt x="456822" y="198039"/>
                  <a:pt x="473068" y="181793"/>
                  <a:pt x="493108" y="181793"/>
                </a:cubicBezTo>
                <a:close/>
                <a:moveTo>
                  <a:pt x="264697" y="181793"/>
                </a:moveTo>
                <a:cubicBezTo>
                  <a:pt x="284737" y="181793"/>
                  <a:pt x="300983" y="198039"/>
                  <a:pt x="300983" y="218079"/>
                </a:cubicBezTo>
                <a:cubicBezTo>
                  <a:pt x="300983" y="238119"/>
                  <a:pt x="284737" y="254365"/>
                  <a:pt x="264697" y="254365"/>
                </a:cubicBezTo>
                <a:cubicBezTo>
                  <a:pt x="244657" y="254365"/>
                  <a:pt x="228411" y="238119"/>
                  <a:pt x="228411" y="218079"/>
                </a:cubicBezTo>
                <a:cubicBezTo>
                  <a:pt x="228411" y="198039"/>
                  <a:pt x="244657" y="181793"/>
                  <a:pt x="264697" y="181793"/>
                </a:cubicBezTo>
                <a:close/>
                <a:moveTo>
                  <a:pt x="36286" y="181793"/>
                </a:moveTo>
                <a:cubicBezTo>
                  <a:pt x="56326" y="181793"/>
                  <a:pt x="72572" y="198039"/>
                  <a:pt x="72572" y="218079"/>
                </a:cubicBezTo>
                <a:cubicBezTo>
                  <a:pt x="72572" y="238119"/>
                  <a:pt x="56326" y="254365"/>
                  <a:pt x="36286" y="254365"/>
                </a:cubicBezTo>
                <a:cubicBezTo>
                  <a:pt x="16246" y="254365"/>
                  <a:pt x="0" y="238119"/>
                  <a:pt x="0" y="218079"/>
                </a:cubicBezTo>
                <a:cubicBezTo>
                  <a:pt x="0" y="198039"/>
                  <a:pt x="16246" y="181793"/>
                  <a:pt x="36286" y="181793"/>
                </a:cubicBezTo>
                <a:close/>
                <a:moveTo>
                  <a:pt x="1406750" y="0"/>
                </a:moveTo>
                <a:cubicBezTo>
                  <a:pt x="1426790" y="0"/>
                  <a:pt x="1443036" y="16246"/>
                  <a:pt x="1443036" y="36286"/>
                </a:cubicBezTo>
                <a:cubicBezTo>
                  <a:pt x="1443036" y="56326"/>
                  <a:pt x="1426790" y="72572"/>
                  <a:pt x="1406750" y="72572"/>
                </a:cubicBezTo>
                <a:cubicBezTo>
                  <a:pt x="1386710" y="72572"/>
                  <a:pt x="1370464" y="56326"/>
                  <a:pt x="1370464" y="36286"/>
                </a:cubicBezTo>
                <a:cubicBezTo>
                  <a:pt x="1370464" y="16246"/>
                  <a:pt x="1386710" y="0"/>
                  <a:pt x="1406750" y="0"/>
                </a:cubicBezTo>
                <a:close/>
                <a:moveTo>
                  <a:pt x="1178341" y="0"/>
                </a:moveTo>
                <a:cubicBezTo>
                  <a:pt x="1198381" y="0"/>
                  <a:pt x="1214627" y="16246"/>
                  <a:pt x="1214627" y="36286"/>
                </a:cubicBezTo>
                <a:cubicBezTo>
                  <a:pt x="1214627" y="56326"/>
                  <a:pt x="1198381" y="72572"/>
                  <a:pt x="1178341" y="72572"/>
                </a:cubicBezTo>
                <a:cubicBezTo>
                  <a:pt x="1158301" y="72572"/>
                  <a:pt x="1142055" y="56326"/>
                  <a:pt x="1142055" y="36286"/>
                </a:cubicBezTo>
                <a:cubicBezTo>
                  <a:pt x="1142055" y="16246"/>
                  <a:pt x="1158301" y="0"/>
                  <a:pt x="1178341" y="0"/>
                </a:cubicBezTo>
                <a:close/>
                <a:moveTo>
                  <a:pt x="949930" y="0"/>
                </a:moveTo>
                <a:cubicBezTo>
                  <a:pt x="969970" y="0"/>
                  <a:pt x="986216" y="16246"/>
                  <a:pt x="986216" y="36286"/>
                </a:cubicBezTo>
                <a:cubicBezTo>
                  <a:pt x="986216" y="56326"/>
                  <a:pt x="969970" y="72572"/>
                  <a:pt x="949930" y="72572"/>
                </a:cubicBezTo>
                <a:cubicBezTo>
                  <a:pt x="929890" y="72572"/>
                  <a:pt x="913644" y="56326"/>
                  <a:pt x="913644" y="36286"/>
                </a:cubicBezTo>
                <a:cubicBezTo>
                  <a:pt x="913644" y="16246"/>
                  <a:pt x="929890" y="0"/>
                  <a:pt x="949930" y="0"/>
                </a:cubicBezTo>
                <a:close/>
                <a:moveTo>
                  <a:pt x="721519" y="0"/>
                </a:moveTo>
                <a:cubicBezTo>
                  <a:pt x="741559" y="0"/>
                  <a:pt x="757805" y="16246"/>
                  <a:pt x="757805" y="36286"/>
                </a:cubicBezTo>
                <a:cubicBezTo>
                  <a:pt x="757805" y="56326"/>
                  <a:pt x="741559" y="72572"/>
                  <a:pt x="721519" y="72572"/>
                </a:cubicBezTo>
                <a:cubicBezTo>
                  <a:pt x="701479" y="72572"/>
                  <a:pt x="685233" y="56326"/>
                  <a:pt x="685233" y="36286"/>
                </a:cubicBezTo>
                <a:cubicBezTo>
                  <a:pt x="685233" y="16246"/>
                  <a:pt x="701479" y="0"/>
                  <a:pt x="721519" y="0"/>
                </a:cubicBezTo>
                <a:close/>
                <a:moveTo>
                  <a:pt x="493108" y="0"/>
                </a:moveTo>
                <a:cubicBezTo>
                  <a:pt x="513148" y="0"/>
                  <a:pt x="529394" y="16246"/>
                  <a:pt x="529394" y="36286"/>
                </a:cubicBezTo>
                <a:cubicBezTo>
                  <a:pt x="529394" y="56326"/>
                  <a:pt x="513148" y="72572"/>
                  <a:pt x="493108" y="72572"/>
                </a:cubicBezTo>
                <a:cubicBezTo>
                  <a:pt x="473068" y="72572"/>
                  <a:pt x="456822" y="56326"/>
                  <a:pt x="456822" y="36286"/>
                </a:cubicBezTo>
                <a:cubicBezTo>
                  <a:pt x="456822" y="16246"/>
                  <a:pt x="473068" y="0"/>
                  <a:pt x="493108" y="0"/>
                </a:cubicBezTo>
                <a:close/>
                <a:moveTo>
                  <a:pt x="264697" y="0"/>
                </a:moveTo>
                <a:cubicBezTo>
                  <a:pt x="284737" y="0"/>
                  <a:pt x="300983" y="16246"/>
                  <a:pt x="300983" y="36286"/>
                </a:cubicBezTo>
                <a:cubicBezTo>
                  <a:pt x="300983" y="56326"/>
                  <a:pt x="284737" y="72572"/>
                  <a:pt x="264697" y="72572"/>
                </a:cubicBezTo>
                <a:cubicBezTo>
                  <a:pt x="244657" y="72572"/>
                  <a:pt x="228411" y="56326"/>
                  <a:pt x="228411" y="36286"/>
                </a:cubicBezTo>
                <a:cubicBezTo>
                  <a:pt x="228411" y="16246"/>
                  <a:pt x="244657" y="0"/>
                  <a:pt x="264697" y="0"/>
                </a:cubicBezTo>
                <a:close/>
                <a:moveTo>
                  <a:pt x="36286" y="0"/>
                </a:moveTo>
                <a:cubicBezTo>
                  <a:pt x="56326" y="0"/>
                  <a:pt x="72572" y="16246"/>
                  <a:pt x="72572" y="36286"/>
                </a:cubicBezTo>
                <a:cubicBezTo>
                  <a:pt x="72572" y="56326"/>
                  <a:pt x="56326" y="72572"/>
                  <a:pt x="36286" y="72572"/>
                </a:cubicBezTo>
                <a:cubicBezTo>
                  <a:pt x="16246" y="72572"/>
                  <a:pt x="0" y="56326"/>
                  <a:pt x="0" y="36286"/>
                </a:cubicBezTo>
                <a:cubicBezTo>
                  <a:pt x="0" y="16246"/>
                  <a:pt x="16246" y="0"/>
                  <a:pt x="3628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0"/>
            </p:custDataLst>
          </p:nvPr>
        </p:nvSpPr>
        <p:spPr>
          <a:xfrm>
            <a:off x="1076325" y="1522095"/>
            <a:ext cx="5307330" cy="2548255"/>
          </a:xfrm>
        </p:spPr>
        <p:txBody>
          <a:bodyPr wrap="square" anchor="b">
            <a:normAutofit/>
          </a:bodyPr>
          <a:lstStyle>
            <a:lvl1pPr algn="l">
              <a:lnSpc>
                <a:spcPct val="100000"/>
              </a:lnSpc>
              <a:defRPr sz="540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4"/>
            </p:custDataLst>
          </p:nvPr>
        </p:nvSpPr>
        <p:spPr>
          <a:xfrm>
            <a:off x="1089479" y="4187874"/>
            <a:ext cx="2880000" cy="50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rgbClr val="FFFFFF"/>
                </a:solidFill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60000"/>
            <a:ext cx="10800000" cy="720000"/>
          </a:xfrm>
        </p:spPr>
        <p:txBody>
          <a:bodyPr wrap="square" lIns="0" tIns="0" rIns="0" bIns="0">
            <a:normAutofit/>
          </a:bodyPr>
          <a:lstStyle>
            <a:lvl1pPr algn="l" fontAlgn="base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94405"/>
            <a:ext cx="10800000" cy="792000"/>
          </a:xfrm>
        </p:spPr>
        <p:txBody>
          <a:bodyPr lIns="0" tIns="0" rIns="0" bIns="0"/>
          <a:lstStyle>
            <a:lvl1pPr algn="ctr" fontAlgn="base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94405"/>
            <a:ext cx="10800000" cy="792000"/>
          </a:xfrm>
        </p:spPr>
        <p:txBody>
          <a:bodyPr/>
          <a:lstStyle>
            <a:lvl1pPr algn="ctr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94405"/>
            <a:ext cx="10800000" cy="792000"/>
          </a:xfrm>
        </p:spPr>
        <p:txBody>
          <a:bodyPr lIns="0" tIns="0" rIns="0" bIns="0" anchor="b"/>
          <a:lstStyle>
            <a:lvl1pPr algn="l" fontAlgn="base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92965"/>
            <a:ext cx="10800000" cy="705600"/>
          </a:xfrm>
        </p:spPr>
        <p:txBody>
          <a:bodyPr wrap="square">
            <a:normAutofit/>
          </a:bodyPr>
          <a:lstStyle>
            <a:lvl1pPr algn="ctr">
              <a:defRPr sz="3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92965"/>
            <a:ext cx="10800000" cy="705600"/>
          </a:xfrm>
        </p:spPr>
        <p:txBody>
          <a:bodyPr wrap="square" lIns="0" tIns="0" rIns="0" bIns="0">
            <a:normAutofit/>
          </a:bodyPr>
          <a:lstStyle>
            <a:lvl1pPr algn="l" fontAlgn="base">
              <a:defRPr sz="3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3" Type="http://schemas.openxmlformats.org/officeDocument/2006/relationships/theme" Target="../theme/theme2.xml"/><Relationship Id="rId22" Type="http://schemas.openxmlformats.org/officeDocument/2006/relationships/tags" Target="../tags/tag96.xml"/><Relationship Id="rId21" Type="http://schemas.openxmlformats.org/officeDocument/2006/relationships/tags" Target="../tags/tag95.xml"/><Relationship Id="rId20" Type="http://schemas.openxmlformats.org/officeDocument/2006/relationships/tags" Target="../tags/tag94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93.xml"/><Relationship Id="rId18" Type="http://schemas.openxmlformats.org/officeDocument/2006/relationships/tags" Target="../tags/tag92.xml"/><Relationship Id="rId17" Type="http://schemas.openxmlformats.org/officeDocument/2006/relationships/tags" Target="../tags/tag91.xml"/><Relationship Id="rId16" Type="http://schemas.openxmlformats.org/officeDocument/2006/relationships/image" Target="../media/image4.png"/><Relationship Id="rId15" Type="http://schemas.openxmlformats.org/officeDocument/2006/relationships/tags" Target="../tags/tag90.xml"/><Relationship Id="rId14" Type="http://schemas.openxmlformats.org/officeDocument/2006/relationships/tags" Target="../tags/tag89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image" Target="../media/image4.png"/><Relationship Id="rId3" Type="http://schemas.openxmlformats.org/officeDocument/2006/relationships/tags" Target="../tags/tag102.xml"/><Relationship Id="rId2" Type="http://schemas.openxmlformats.org/officeDocument/2006/relationships/tags" Target="../tags/tag101.xml"/><Relationship Id="rId11" Type="http://schemas.openxmlformats.org/officeDocument/2006/relationships/theme" Target="../theme/theme3.xml"/><Relationship Id="rId10" Type="http://schemas.openxmlformats.org/officeDocument/2006/relationships/tags" Target="../tags/tag108.xml"/><Relationship Id="rId1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tags" Target="../tags/tag119.xml"/><Relationship Id="rId8" Type="http://schemas.openxmlformats.org/officeDocument/2006/relationships/tags" Target="../tags/tag118.xml"/><Relationship Id="rId7" Type="http://schemas.openxmlformats.org/officeDocument/2006/relationships/tags" Target="../tags/tag117.xml"/><Relationship Id="rId6" Type="http://schemas.openxmlformats.org/officeDocument/2006/relationships/tags" Target="../tags/tag116.xml"/><Relationship Id="rId5" Type="http://schemas.openxmlformats.org/officeDocument/2006/relationships/tags" Target="../tags/tag115.xml"/><Relationship Id="rId4" Type="http://schemas.openxmlformats.org/officeDocument/2006/relationships/image" Target="../media/image4.png"/><Relationship Id="rId3" Type="http://schemas.openxmlformats.org/officeDocument/2006/relationships/tags" Target="../tags/tag114.xml"/><Relationship Id="rId2" Type="http://schemas.openxmlformats.org/officeDocument/2006/relationships/tags" Target="../tags/tag113.xml"/><Relationship Id="rId11" Type="http://schemas.openxmlformats.org/officeDocument/2006/relationships/theme" Target="../theme/theme4.xml"/><Relationship Id="rId10" Type="http://schemas.openxmlformats.org/officeDocument/2006/relationships/tags" Target="../tags/tag120.xml"/><Relationship Id="rId1" Type="http://schemas.openxmlformats.org/officeDocument/2006/relationships/slideLayout" Target="../slideLayouts/slideLayout26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image" Target="../media/image4.png"/><Relationship Id="rId3" Type="http://schemas.openxmlformats.org/officeDocument/2006/relationships/tags" Target="../tags/tag126.xml"/><Relationship Id="rId2" Type="http://schemas.openxmlformats.org/officeDocument/2006/relationships/tags" Target="../tags/tag125.xml"/><Relationship Id="rId11" Type="http://schemas.openxmlformats.org/officeDocument/2006/relationships/theme" Target="../theme/theme5.xml"/><Relationship Id="rId10" Type="http://schemas.openxmlformats.org/officeDocument/2006/relationships/tags" Target="../tags/tag132.xml"/><Relationship Id="rId1" Type="http://schemas.openxmlformats.org/officeDocument/2006/relationships/slideLayout" Target="../slideLayouts/slideLayout27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tags" Target="../tags/tag143.xml"/><Relationship Id="rId8" Type="http://schemas.openxmlformats.org/officeDocument/2006/relationships/tags" Target="../tags/tag142.xml"/><Relationship Id="rId7" Type="http://schemas.openxmlformats.org/officeDocument/2006/relationships/tags" Target="../tags/tag141.xml"/><Relationship Id="rId6" Type="http://schemas.openxmlformats.org/officeDocument/2006/relationships/tags" Target="../tags/tag140.xml"/><Relationship Id="rId5" Type="http://schemas.openxmlformats.org/officeDocument/2006/relationships/tags" Target="../tags/tag139.xml"/><Relationship Id="rId4" Type="http://schemas.openxmlformats.org/officeDocument/2006/relationships/image" Target="../media/image4.png"/><Relationship Id="rId3" Type="http://schemas.openxmlformats.org/officeDocument/2006/relationships/tags" Target="../tags/tag138.xml"/><Relationship Id="rId2" Type="http://schemas.openxmlformats.org/officeDocument/2006/relationships/tags" Target="../tags/tag137.xml"/><Relationship Id="rId11" Type="http://schemas.openxmlformats.org/officeDocument/2006/relationships/theme" Target="../theme/theme6.xml"/><Relationship Id="rId10" Type="http://schemas.openxmlformats.org/officeDocument/2006/relationships/tags" Target="../tags/tag144.xml"/><Relationship Id="rId1" Type="http://schemas.openxmlformats.org/officeDocument/2006/relationships/slideLayout" Target="../slideLayouts/slideLayout28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tags" Target="../tags/tag155.xml"/><Relationship Id="rId8" Type="http://schemas.openxmlformats.org/officeDocument/2006/relationships/tags" Target="../tags/tag154.xml"/><Relationship Id="rId7" Type="http://schemas.openxmlformats.org/officeDocument/2006/relationships/tags" Target="../tags/tag153.xml"/><Relationship Id="rId6" Type="http://schemas.openxmlformats.org/officeDocument/2006/relationships/tags" Target="../tags/tag152.xml"/><Relationship Id="rId5" Type="http://schemas.openxmlformats.org/officeDocument/2006/relationships/tags" Target="../tags/tag151.xml"/><Relationship Id="rId4" Type="http://schemas.openxmlformats.org/officeDocument/2006/relationships/image" Target="../media/image4.png"/><Relationship Id="rId3" Type="http://schemas.openxmlformats.org/officeDocument/2006/relationships/tags" Target="../tags/tag150.xml"/><Relationship Id="rId2" Type="http://schemas.openxmlformats.org/officeDocument/2006/relationships/tags" Target="../tags/tag149.xml"/><Relationship Id="rId11" Type="http://schemas.openxmlformats.org/officeDocument/2006/relationships/theme" Target="../theme/theme7.xml"/><Relationship Id="rId10" Type="http://schemas.openxmlformats.org/officeDocument/2006/relationships/tags" Target="../tags/tag156.xml"/><Relationship Id="rId1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4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7000">
                <a:schemeClr val="bg1"/>
              </a:gs>
              <a:gs pos="91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 userDrawn="1">
            <p:custDataLst>
              <p:tags r:id="rId15"/>
            </p:custDataLst>
          </p:nvPr>
        </p:nvPicPr>
        <p:blipFill rotWithShape="1">
          <a:blip r:embed="rId16" cstate="hqprint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8" t="7909" r="28870" b="29690"/>
          <a:stretch>
            <a:fillRect/>
          </a:stretch>
        </p:blipFill>
        <p:spPr>
          <a:xfrm>
            <a:off x="6081487" y="1227033"/>
            <a:ext cx="6110513" cy="5630967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  <p:custDataLst>
              <p:tags r:id="rId17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8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9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0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1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10" name="KSO_TEMPLATE" hidden="1"/>
          <p:cNvSpPr/>
          <p:nvPr userDrawn="1">
            <p:custDataLst>
              <p:tags r:id="rId22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2"/>
          </a:solidFill>
          <a:latin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7000">
                <a:schemeClr val="bg1"/>
              </a:gs>
              <a:gs pos="91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 rotWithShape="1">
          <a:blip r:embed="rId4" cstate="hqprint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8" t="7909" r="28870" b="29690"/>
          <a:stretch>
            <a:fillRect/>
          </a:stretch>
        </p:blipFill>
        <p:spPr>
          <a:xfrm>
            <a:off x="6081487" y="1227033"/>
            <a:ext cx="6110513" cy="5630967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7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9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10" name="KSO_TEMPLATE" hidden="1"/>
          <p:cNvSpPr/>
          <p:nvPr userDrawn="1">
            <p:custDataLst>
              <p:tags r:id="rId1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2"/>
          </a:solidFill>
          <a:latin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7000">
                <a:schemeClr val="bg1"/>
              </a:gs>
              <a:gs pos="91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 rotWithShape="1">
          <a:blip r:embed="rId4" cstate="hqprint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8" t="7909" r="28870" b="29690"/>
          <a:stretch>
            <a:fillRect/>
          </a:stretch>
        </p:blipFill>
        <p:spPr>
          <a:xfrm>
            <a:off x="6081487" y="1227033"/>
            <a:ext cx="6110513" cy="5630967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7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9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10" name="KSO_TEMPLATE" hidden="1"/>
          <p:cNvSpPr/>
          <p:nvPr userDrawn="1">
            <p:custDataLst>
              <p:tags r:id="rId1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2"/>
          </a:solidFill>
          <a:latin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7000">
                <a:schemeClr val="bg1"/>
              </a:gs>
              <a:gs pos="91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 rotWithShape="1">
          <a:blip r:embed="rId4" cstate="hqprint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8" t="7909" r="28870" b="29690"/>
          <a:stretch>
            <a:fillRect/>
          </a:stretch>
        </p:blipFill>
        <p:spPr>
          <a:xfrm>
            <a:off x="6081487" y="1227033"/>
            <a:ext cx="6110513" cy="5630967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7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9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10" name="KSO_TEMPLATE" hidden="1"/>
          <p:cNvSpPr/>
          <p:nvPr userDrawn="1">
            <p:custDataLst>
              <p:tags r:id="rId1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2"/>
          </a:solidFill>
          <a:latin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7000">
                <a:schemeClr val="bg1"/>
              </a:gs>
              <a:gs pos="91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 rotWithShape="1">
          <a:blip r:embed="rId4" cstate="hqprint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8" t="7909" r="28870" b="29690"/>
          <a:stretch>
            <a:fillRect/>
          </a:stretch>
        </p:blipFill>
        <p:spPr>
          <a:xfrm>
            <a:off x="6081487" y="1227033"/>
            <a:ext cx="6110513" cy="5630967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7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9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10" name="KSO_TEMPLATE" hidden="1"/>
          <p:cNvSpPr/>
          <p:nvPr userDrawn="1">
            <p:custDataLst>
              <p:tags r:id="rId1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2"/>
          </a:solidFill>
          <a:latin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7000">
                <a:schemeClr val="bg1"/>
              </a:gs>
              <a:gs pos="91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 rotWithShape="1">
          <a:blip r:embed="rId4" cstate="hqprint">
            <a:alphaModFix amt="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8" t="7909" r="28870" b="29690"/>
          <a:stretch>
            <a:fillRect/>
          </a:stretch>
        </p:blipFill>
        <p:spPr>
          <a:xfrm>
            <a:off x="6081487" y="1227033"/>
            <a:ext cx="6110513" cy="5630967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7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9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10" name="KSO_TEMPLATE" hidden="1"/>
          <p:cNvSpPr/>
          <p:nvPr userDrawn="1">
            <p:custDataLst>
              <p:tags r:id="rId1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2"/>
          </a:solidFill>
          <a:latin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60.xml"/><Relationship Id="rId3" Type="http://schemas.openxmlformats.org/officeDocument/2006/relationships/tags" Target="../tags/tag159.xml"/><Relationship Id="rId2" Type="http://schemas.openxmlformats.org/officeDocument/2006/relationships/tags" Target="../tags/tag158.xml"/><Relationship Id="rId1" Type="http://schemas.openxmlformats.org/officeDocument/2006/relationships/tags" Target="../tags/tag157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237.xml"/><Relationship Id="rId8" Type="http://schemas.openxmlformats.org/officeDocument/2006/relationships/tags" Target="../tags/tag236.xml"/><Relationship Id="rId7" Type="http://schemas.openxmlformats.org/officeDocument/2006/relationships/tags" Target="../tags/tag235.xml"/><Relationship Id="rId6" Type="http://schemas.openxmlformats.org/officeDocument/2006/relationships/tags" Target="../tags/tag234.xml"/><Relationship Id="rId5" Type="http://schemas.openxmlformats.org/officeDocument/2006/relationships/tags" Target="../tags/tag233.xml"/><Relationship Id="rId4" Type="http://schemas.openxmlformats.org/officeDocument/2006/relationships/image" Target="../media/image9.jpeg"/><Relationship Id="rId3" Type="http://schemas.openxmlformats.org/officeDocument/2006/relationships/tags" Target="../tags/tag232.xml"/><Relationship Id="rId2" Type="http://schemas.openxmlformats.org/officeDocument/2006/relationships/tags" Target="../tags/tag231.xml"/><Relationship Id="rId16" Type="http://schemas.openxmlformats.org/officeDocument/2006/relationships/notesSlide" Target="../notesSlides/notesSlide4.xml"/><Relationship Id="rId15" Type="http://schemas.openxmlformats.org/officeDocument/2006/relationships/slideLayout" Target="../slideLayouts/slideLayout26.xml"/><Relationship Id="rId14" Type="http://schemas.openxmlformats.org/officeDocument/2006/relationships/tags" Target="../tags/tag242.xml"/><Relationship Id="rId13" Type="http://schemas.openxmlformats.org/officeDocument/2006/relationships/tags" Target="../tags/tag241.xml"/><Relationship Id="rId12" Type="http://schemas.openxmlformats.org/officeDocument/2006/relationships/tags" Target="../tags/tag240.xml"/><Relationship Id="rId11" Type="http://schemas.openxmlformats.org/officeDocument/2006/relationships/tags" Target="../tags/tag239.xml"/><Relationship Id="rId10" Type="http://schemas.openxmlformats.org/officeDocument/2006/relationships/tags" Target="../tags/tag238.xml"/><Relationship Id="rId1" Type="http://schemas.openxmlformats.org/officeDocument/2006/relationships/tags" Target="../tags/tag230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49.xml"/><Relationship Id="rId8" Type="http://schemas.openxmlformats.org/officeDocument/2006/relationships/tags" Target="../tags/tag248.xml"/><Relationship Id="rId7" Type="http://schemas.openxmlformats.org/officeDocument/2006/relationships/tags" Target="../tags/tag247.xml"/><Relationship Id="rId6" Type="http://schemas.openxmlformats.org/officeDocument/2006/relationships/tags" Target="../tags/tag246.xml"/><Relationship Id="rId5" Type="http://schemas.openxmlformats.org/officeDocument/2006/relationships/image" Target="../media/image7.jpeg"/><Relationship Id="rId4" Type="http://schemas.openxmlformats.org/officeDocument/2006/relationships/tags" Target="../tags/tag245.xml"/><Relationship Id="rId3" Type="http://schemas.openxmlformats.org/officeDocument/2006/relationships/image" Target="../media/image6.jpeg"/><Relationship Id="rId2" Type="http://schemas.openxmlformats.org/officeDocument/2006/relationships/tags" Target="../tags/tag244.xml"/><Relationship Id="rId19" Type="http://schemas.openxmlformats.org/officeDocument/2006/relationships/notesSlide" Target="../notesSlides/notesSlide5.xml"/><Relationship Id="rId18" Type="http://schemas.openxmlformats.org/officeDocument/2006/relationships/slideLayout" Target="../slideLayouts/slideLayout25.xml"/><Relationship Id="rId17" Type="http://schemas.openxmlformats.org/officeDocument/2006/relationships/tags" Target="../tags/tag256.xml"/><Relationship Id="rId16" Type="http://schemas.openxmlformats.org/officeDocument/2006/relationships/image" Target="../media/image8.jpeg"/><Relationship Id="rId15" Type="http://schemas.openxmlformats.org/officeDocument/2006/relationships/tags" Target="../tags/tag255.xml"/><Relationship Id="rId14" Type="http://schemas.openxmlformats.org/officeDocument/2006/relationships/tags" Target="../tags/tag254.xml"/><Relationship Id="rId13" Type="http://schemas.openxmlformats.org/officeDocument/2006/relationships/tags" Target="../tags/tag253.xml"/><Relationship Id="rId12" Type="http://schemas.openxmlformats.org/officeDocument/2006/relationships/tags" Target="../tags/tag252.xml"/><Relationship Id="rId11" Type="http://schemas.openxmlformats.org/officeDocument/2006/relationships/tags" Target="../tags/tag251.xml"/><Relationship Id="rId10" Type="http://schemas.openxmlformats.org/officeDocument/2006/relationships/tags" Target="../tags/tag250.xml"/><Relationship Id="rId1" Type="http://schemas.openxmlformats.org/officeDocument/2006/relationships/tags" Target="../tags/tag243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5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" Type="http://schemas.openxmlformats.org/officeDocument/2006/relationships/tags" Target="../tags/tag257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68.xml"/><Relationship Id="rId8" Type="http://schemas.openxmlformats.org/officeDocument/2006/relationships/tags" Target="../tags/tag267.xml"/><Relationship Id="rId7" Type="http://schemas.openxmlformats.org/officeDocument/2006/relationships/tags" Target="../tags/tag266.xml"/><Relationship Id="rId6" Type="http://schemas.openxmlformats.org/officeDocument/2006/relationships/tags" Target="../tags/tag265.xml"/><Relationship Id="rId5" Type="http://schemas.openxmlformats.org/officeDocument/2006/relationships/tags" Target="../tags/tag264.xml"/><Relationship Id="rId4" Type="http://schemas.openxmlformats.org/officeDocument/2006/relationships/image" Target="../media/image10.jpeg"/><Relationship Id="rId3" Type="http://schemas.openxmlformats.org/officeDocument/2006/relationships/tags" Target="../tags/tag263.xml"/><Relationship Id="rId2" Type="http://schemas.openxmlformats.org/officeDocument/2006/relationships/tags" Target="../tags/tag262.xml"/><Relationship Id="rId16" Type="http://schemas.openxmlformats.org/officeDocument/2006/relationships/notesSlide" Target="../notesSlides/notesSlide6.xml"/><Relationship Id="rId15" Type="http://schemas.openxmlformats.org/officeDocument/2006/relationships/slideLayout" Target="../slideLayouts/slideLayout27.xml"/><Relationship Id="rId14" Type="http://schemas.openxmlformats.org/officeDocument/2006/relationships/tags" Target="../tags/tag273.xml"/><Relationship Id="rId13" Type="http://schemas.openxmlformats.org/officeDocument/2006/relationships/tags" Target="../tags/tag272.xml"/><Relationship Id="rId12" Type="http://schemas.openxmlformats.org/officeDocument/2006/relationships/tags" Target="../tags/tag271.xml"/><Relationship Id="rId11" Type="http://schemas.openxmlformats.org/officeDocument/2006/relationships/tags" Target="../tags/tag270.xml"/><Relationship Id="rId10" Type="http://schemas.openxmlformats.org/officeDocument/2006/relationships/tags" Target="../tags/tag269.xml"/><Relationship Id="rId1" Type="http://schemas.openxmlformats.org/officeDocument/2006/relationships/tags" Target="../tags/tag261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image" Target="../media/image13.jpeg"/><Relationship Id="rId6" Type="http://schemas.openxmlformats.org/officeDocument/2006/relationships/tags" Target="../tags/tag277.xml"/><Relationship Id="rId5" Type="http://schemas.openxmlformats.org/officeDocument/2006/relationships/image" Target="../media/image12.jpeg"/><Relationship Id="rId4" Type="http://schemas.openxmlformats.org/officeDocument/2006/relationships/tags" Target="../tags/tag276.xml"/><Relationship Id="rId3" Type="http://schemas.openxmlformats.org/officeDocument/2006/relationships/image" Target="../media/image11.jpeg"/><Relationship Id="rId2" Type="http://schemas.openxmlformats.org/officeDocument/2006/relationships/tags" Target="../tags/tag275.xml"/><Relationship Id="rId19" Type="http://schemas.openxmlformats.org/officeDocument/2006/relationships/notesSlide" Target="../notesSlides/notesSlide7.xml"/><Relationship Id="rId18" Type="http://schemas.openxmlformats.org/officeDocument/2006/relationships/slideLayout" Target="../slideLayouts/slideLayout26.xml"/><Relationship Id="rId17" Type="http://schemas.openxmlformats.org/officeDocument/2006/relationships/tags" Target="../tags/tag287.xml"/><Relationship Id="rId16" Type="http://schemas.openxmlformats.org/officeDocument/2006/relationships/tags" Target="../tags/tag286.xml"/><Relationship Id="rId15" Type="http://schemas.openxmlformats.org/officeDocument/2006/relationships/tags" Target="../tags/tag285.xml"/><Relationship Id="rId14" Type="http://schemas.openxmlformats.org/officeDocument/2006/relationships/tags" Target="../tags/tag284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88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5.xml"/><Relationship Id="rId4" Type="http://schemas.openxmlformats.org/officeDocument/2006/relationships/tags" Target="../tags/tag292.xml"/><Relationship Id="rId3" Type="http://schemas.openxmlformats.org/officeDocument/2006/relationships/tags" Target="../tags/tag291.xml"/><Relationship Id="rId2" Type="http://schemas.openxmlformats.org/officeDocument/2006/relationships/tags" Target="../tags/tag290.xml"/><Relationship Id="rId1" Type="http://schemas.openxmlformats.org/officeDocument/2006/relationships/tags" Target="../tags/tag289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299.xml"/><Relationship Id="rId8" Type="http://schemas.openxmlformats.org/officeDocument/2006/relationships/tags" Target="../tags/tag298.xml"/><Relationship Id="rId7" Type="http://schemas.openxmlformats.org/officeDocument/2006/relationships/tags" Target="../tags/tag297.xml"/><Relationship Id="rId6" Type="http://schemas.openxmlformats.org/officeDocument/2006/relationships/tags" Target="../tags/tag296.xml"/><Relationship Id="rId5" Type="http://schemas.openxmlformats.org/officeDocument/2006/relationships/image" Target="../media/image7.jpeg"/><Relationship Id="rId4" Type="http://schemas.openxmlformats.org/officeDocument/2006/relationships/tags" Target="../tags/tag295.xml"/><Relationship Id="rId3" Type="http://schemas.openxmlformats.org/officeDocument/2006/relationships/image" Target="../media/image6.jpeg"/><Relationship Id="rId2" Type="http://schemas.openxmlformats.org/officeDocument/2006/relationships/tags" Target="../tags/tag294.xml"/><Relationship Id="rId19" Type="http://schemas.openxmlformats.org/officeDocument/2006/relationships/notesSlide" Target="../notesSlides/notesSlide8.xml"/><Relationship Id="rId18" Type="http://schemas.openxmlformats.org/officeDocument/2006/relationships/slideLayout" Target="../slideLayouts/slideLayout25.xml"/><Relationship Id="rId17" Type="http://schemas.openxmlformats.org/officeDocument/2006/relationships/tags" Target="../tags/tag306.xml"/><Relationship Id="rId16" Type="http://schemas.openxmlformats.org/officeDocument/2006/relationships/image" Target="../media/image8.jpeg"/><Relationship Id="rId15" Type="http://schemas.openxmlformats.org/officeDocument/2006/relationships/tags" Target="../tags/tag305.xml"/><Relationship Id="rId14" Type="http://schemas.openxmlformats.org/officeDocument/2006/relationships/tags" Target="../tags/tag304.xml"/><Relationship Id="rId13" Type="http://schemas.openxmlformats.org/officeDocument/2006/relationships/tags" Target="../tags/tag303.xml"/><Relationship Id="rId12" Type="http://schemas.openxmlformats.org/officeDocument/2006/relationships/tags" Target="../tags/tag302.xml"/><Relationship Id="rId11" Type="http://schemas.openxmlformats.org/officeDocument/2006/relationships/tags" Target="../tags/tag301.xml"/><Relationship Id="rId10" Type="http://schemas.openxmlformats.org/officeDocument/2006/relationships/tags" Target="../tags/tag300.xml"/><Relationship Id="rId1" Type="http://schemas.openxmlformats.org/officeDocument/2006/relationships/tags" Target="../tags/tag293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314.xml"/><Relationship Id="rId8" Type="http://schemas.openxmlformats.org/officeDocument/2006/relationships/tags" Target="../tags/tag313.xml"/><Relationship Id="rId7" Type="http://schemas.openxmlformats.org/officeDocument/2006/relationships/tags" Target="../tags/tag312.xml"/><Relationship Id="rId6" Type="http://schemas.openxmlformats.org/officeDocument/2006/relationships/tags" Target="../tags/tag311.xml"/><Relationship Id="rId5" Type="http://schemas.openxmlformats.org/officeDocument/2006/relationships/tags" Target="../tags/tag310.xml"/><Relationship Id="rId4" Type="http://schemas.openxmlformats.org/officeDocument/2006/relationships/tags" Target="../tags/tag309.xml"/><Relationship Id="rId3" Type="http://schemas.openxmlformats.org/officeDocument/2006/relationships/image" Target="../media/image14.jpeg"/><Relationship Id="rId2" Type="http://schemas.openxmlformats.org/officeDocument/2006/relationships/tags" Target="../tags/tag308.xml"/><Relationship Id="rId14" Type="http://schemas.openxmlformats.org/officeDocument/2006/relationships/notesSlide" Target="../notesSlides/notesSlide9.xml"/><Relationship Id="rId13" Type="http://schemas.openxmlformats.org/officeDocument/2006/relationships/slideLayout" Target="../slideLayouts/slideLayout28.xml"/><Relationship Id="rId12" Type="http://schemas.openxmlformats.org/officeDocument/2006/relationships/tags" Target="../tags/tag317.xml"/><Relationship Id="rId11" Type="http://schemas.openxmlformats.org/officeDocument/2006/relationships/tags" Target="../tags/tag316.xml"/><Relationship Id="rId10" Type="http://schemas.openxmlformats.org/officeDocument/2006/relationships/tags" Target="../tags/tag315.xml"/><Relationship Id="rId1" Type="http://schemas.openxmlformats.org/officeDocument/2006/relationships/tags" Target="../tags/tag307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323.xml"/><Relationship Id="rId8" Type="http://schemas.openxmlformats.org/officeDocument/2006/relationships/tags" Target="../tags/tag322.xml"/><Relationship Id="rId7" Type="http://schemas.openxmlformats.org/officeDocument/2006/relationships/image" Target="../media/image13.jpeg"/><Relationship Id="rId6" Type="http://schemas.openxmlformats.org/officeDocument/2006/relationships/tags" Target="../tags/tag321.xml"/><Relationship Id="rId5" Type="http://schemas.openxmlformats.org/officeDocument/2006/relationships/image" Target="../media/image12.jpeg"/><Relationship Id="rId4" Type="http://schemas.openxmlformats.org/officeDocument/2006/relationships/tags" Target="../tags/tag320.xml"/><Relationship Id="rId3" Type="http://schemas.openxmlformats.org/officeDocument/2006/relationships/image" Target="../media/image11.jpeg"/><Relationship Id="rId2" Type="http://schemas.openxmlformats.org/officeDocument/2006/relationships/tags" Target="../tags/tag319.xml"/><Relationship Id="rId19" Type="http://schemas.openxmlformats.org/officeDocument/2006/relationships/notesSlide" Target="../notesSlides/notesSlide10.xml"/><Relationship Id="rId18" Type="http://schemas.openxmlformats.org/officeDocument/2006/relationships/slideLayout" Target="../slideLayouts/slideLayout26.xml"/><Relationship Id="rId17" Type="http://schemas.openxmlformats.org/officeDocument/2006/relationships/tags" Target="../tags/tag331.xml"/><Relationship Id="rId16" Type="http://schemas.openxmlformats.org/officeDocument/2006/relationships/tags" Target="../tags/tag330.xml"/><Relationship Id="rId15" Type="http://schemas.openxmlformats.org/officeDocument/2006/relationships/tags" Target="../tags/tag329.xml"/><Relationship Id="rId14" Type="http://schemas.openxmlformats.org/officeDocument/2006/relationships/tags" Target="../tags/tag328.xml"/><Relationship Id="rId13" Type="http://schemas.openxmlformats.org/officeDocument/2006/relationships/tags" Target="../tags/tag327.xml"/><Relationship Id="rId12" Type="http://schemas.openxmlformats.org/officeDocument/2006/relationships/tags" Target="../tags/tag326.xml"/><Relationship Id="rId11" Type="http://schemas.openxmlformats.org/officeDocument/2006/relationships/tags" Target="../tags/tag325.xml"/><Relationship Id="rId10" Type="http://schemas.openxmlformats.org/officeDocument/2006/relationships/tags" Target="../tags/tag324.xml"/><Relationship Id="rId1" Type="http://schemas.openxmlformats.org/officeDocument/2006/relationships/tags" Target="../tags/tag3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61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5.xml"/><Relationship Id="rId4" Type="http://schemas.openxmlformats.org/officeDocument/2006/relationships/tags" Target="../tags/tag335.xml"/><Relationship Id="rId3" Type="http://schemas.openxmlformats.org/officeDocument/2006/relationships/tags" Target="../tags/tag334.xml"/><Relationship Id="rId2" Type="http://schemas.openxmlformats.org/officeDocument/2006/relationships/tags" Target="../tags/tag333.xml"/><Relationship Id="rId1" Type="http://schemas.openxmlformats.org/officeDocument/2006/relationships/tags" Target="../tags/tag332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343.xml"/><Relationship Id="rId8" Type="http://schemas.openxmlformats.org/officeDocument/2006/relationships/tags" Target="../tags/tag342.xml"/><Relationship Id="rId7" Type="http://schemas.openxmlformats.org/officeDocument/2006/relationships/tags" Target="../tags/tag341.xml"/><Relationship Id="rId6" Type="http://schemas.openxmlformats.org/officeDocument/2006/relationships/tags" Target="../tags/tag340.xml"/><Relationship Id="rId5" Type="http://schemas.openxmlformats.org/officeDocument/2006/relationships/tags" Target="../tags/tag339.xml"/><Relationship Id="rId4" Type="http://schemas.openxmlformats.org/officeDocument/2006/relationships/tags" Target="../tags/tag338.xml"/><Relationship Id="rId3" Type="http://schemas.openxmlformats.org/officeDocument/2006/relationships/tags" Target="../tags/tag337.xml"/><Relationship Id="rId2" Type="http://schemas.openxmlformats.org/officeDocument/2006/relationships/image" Target="../media/image15.jpeg"/><Relationship Id="rId13" Type="http://schemas.openxmlformats.org/officeDocument/2006/relationships/notesSlide" Target="../notesSlides/notesSlide11.xml"/><Relationship Id="rId12" Type="http://schemas.openxmlformats.org/officeDocument/2006/relationships/slideLayout" Target="../slideLayouts/slideLayout26.xml"/><Relationship Id="rId11" Type="http://schemas.openxmlformats.org/officeDocument/2006/relationships/tags" Target="../tags/tag345.xml"/><Relationship Id="rId10" Type="http://schemas.openxmlformats.org/officeDocument/2006/relationships/tags" Target="../tags/tag344.xml"/><Relationship Id="rId1" Type="http://schemas.openxmlformats.org/officeDocument/2006/relationships/tags" Target="../tags/tag336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351.xml"/><Relationship Id="rId8" Type="http://schemas.openxmlformats.org/officeDocument/2006/relationships/tags" Target="../tags/tag350.xml"/><Relationship Id="rId7" Type="http://schemas.openxmlformats.org/officeDocument/2006/relationships/image" Target="../media/image13.jpeg"/><Relationship Id="rId6" Type="http://schemas.openxmlformats.org/officeDocument/2006/relationships/tags" Target="../tags/tag349.xml"/><Relationship Id="rId5" Type="http://schemas.openxmlformats.org/officeDocument/2006/relationships/image" Target="../media/image12.jpeg"/><Relationship Id="rId4" Type="http://schemas.openxmlformats.org/officeDocument/2006/relationships/tags" Target="../tags/tag348.xml"/><Relationship Id="rId3" Type="http://schemas.openxmlformats.org/officeDocument/2006/relationships/image" Target="../media/image11.jpeg"/><Relationship Id="rId2" Type="http://schemas.openxmlformats.org/officeDocument/2006/relationships/tags" Target="../tags/tag347.xml"/><Relationship Id="rId19" Type="http://schemas.openxmlformats.org/officeDocument/2006/relationships/notesSlide" Target="../notesSlides/notesSlide12.xml"/><Relationship Id="rId18" Type="http://schemas.openxmlformats.org/officeDocument/2006/relationships/slideLayout" Target="../slideLayouts/slideLayout26.xml"/><Relationship Id="rId17" Type="http://schemas.openxmlformats.org/officeDocument/2006/relationships/tags" Target="../tags/tag359.xml"/><Relationship Id="rId16" Type="http://schemas.openxmlformats.org/officeDocument/2006/relationships/tags" Target="../tags/tag358.xml"/><Relationship Id="rId15" Type="http://schemas.openxmlformats.org/officeDocument/2006/relationships/tags" Target="../tags/tag357.xml"/><Relationship Id="rId14" Type="http://schemas.openxmlformats.org/officeDocument/2006/relationships/tags" Target="../tags/tag356.xml"/><Relationship Id="rId13" Type="http://schemas.openxmlformats.org/officeDocument/2006/relationships/tags" Target="../tags/tag355.xml"/><Relationship Id="rId12" Type="http://schemas.openxmlformats.org/officeDocument/2006/relationships/tags" Target="../tags/tag354.xml"/><Relationship Id="rId11" Type="http://schemas.openxmlformats.org/officeDocument/2006/relationships/tags" Target="../tags/tag353.xml"/><Relationship Id="rId10" Type="http://schemas.openxmlformats.org/officeDocument/2006/relationships/tags" Target="../tags/tag352.xml"/><Relationship Id="rId1" Type="http://schemas.openxmlformats.org/officeDocument/2006/relationships/tags" Target="../tags/tag34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60.xml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5.xml"/><Relationship Id="rId4" Type="http://schemas.openxmlformats.org/officeDocument/2006/relationships/tags" Target="../tags/tag364.xml"/><Relationship Id="rId3" Type="http://schemas.openxmlformats.org/officeDocument/2006/relationships/tags" Target="../tags/tag363.xml"/><Relationship Id="rId2" Type="http://schemas.openxmlformats.org/officeDocument/2006/relationships/tags" Target="../tags/tag362.xml"/><Relationship Id="rId1" Type="http://schemas.openxmlformats.org/officeDocument/2006/relationships/tags" Target="../tags/tag361.xml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tags" Target="../tags/tag371.xml"/><Relationship Id="rId8" Type="http://schemas.openxmlformats.org/officeDocument/2006/relationships/tags" Target="../tags/tag370.xml"/><Relationship Id="rId7" Type="http://schemas.openxmlformats.org/officeDocument/2006/relationships/tags" Target="../tags/tag369.xml"/><Relationship Id="rId6" Type="http://schemas.openxmlformats.org/officeDocument/2006/relationships/tags" Target="../tags/tag368.xml"/><Relationship Id="rId5" Type="http://schemas.openxmlformats.org/officeDocument/2006/relationships/image" Target="../media/image7.jpeg"/><Relationship Id="rId4" Type="http://schemas.openxmlformats.org/officeDocument/2006/relationships/tags" Target="../tags/tag367.xml"/><Relationship Id="rId3" Type="http://schemas.openxmlformats.org/officeDocument/2006/relationships/image" Target="../media/image6.jpeg"/><Relationship Id="rId2" Type="http://schemas.openxmlformats.org/officeDocument/2006/relationships/tags" Target="../tags/tag366.xml"/><Relationship Id="rId19" Type="http://schemas.openxmlformats.org/officeDocument/2006/relationships/notesSlide" Target="../notesSlides/notesSlide13.xml"/><Relationship Id="rId18" Type="http://schemas.openxmlformats.org/officeDocument/2006/relationships/slideLayout" Target="../slideLayouts/slideLayout25.xml"/><Relationship Id="rId17" Type="http://schemas.openxmlformats.org/officeDocument/2006/relationships/tags" Target="../tags/tag378.xml"/><Relationship Id="rId16" Type="http://schemas.openxmlformats.org/officeDocument/2006/relationships/image" Target="../media/image8.jpeg"/><Relationship Id="rId15" Type="http://schemas.openxmlformats.org/officeDocument/2006/relationships/tags" Target="../tags/tag377.xml"/><Relationship Id="rId14" Type="http://schemas.openxmlformats.org/officeDocument/2006/relationships/tags" Target="../tags/tag376.xml"/><Relationship Id="rId13" Type="http://schemas.openxmlformats.org/officeDocument/2006/relationships/tags" Target="../tags/tag375.xml"/><Relationship Id="rId12" Type="http://schemas.openxmlformats.org/officeDocument/2006/relationships/tags" Target="../tags/tag374.xml"/><Relationship Id="rId11" Type="http://schemas.openxmlformats.org/officeDocument/2006/relationships/tags" Target="../tags/tag373.xml"/><Relationship Id="rId10" Type="http://schemas.openxmlformats.org/officeDocument/2006/relationships/tags" Target="../tags/tag372.xml"/><Relationship Id="rId1" Type="http://schemas.openxmlformats.org/officeDocument/2006/relationships/tags" Target="../tags/tag365.xml"/></Relationships>
</file>

<file path=ppt/slides/_rels/slide26.xml.rels><?xml version="1.0" encoding="UTF-8" standalone="yes"?>
<Relationships xmlns="http://schemas.openxmlformats.org/package/2006/relationships"><Relationship Id="rId9" Type="http://schemas.openxmlformats.org/officeDocument/2006/relationships/tags" Target="../tags/tag386.xml"/><Relationship Id="rId8" Type="http://schemas.openxmlformats.org/officeDocument/2006/relationships/tags" Target="../tags/tag385.xml"/><Relationship Id="rId7" Type="http://schemas.openxmlformats.org/officeDocument/2006/relationships/tags" Target="../tags/tag384.xml"/><Relationship Id="rId6" Type="http://schemas.openxmlformats.org/officeDocument/2006/relationships/tags" Target="../tags/tag383.xml"/><Relationship Id="rId5" Type="http://schemas.openxmlformats.org/officeDocument/2006/relationships/tags" Target="../tags/tag382.xml"/><Relationship Id="rId4" Type="http://schemas.openxmlformats.org/officeDocument/2006/relationships/tags" Target="../tags/tag381.xml"/><Relationship Id="rId3" Type="http://schemas.openxmlformats.org/officeDocument/2006/relationships/tags" Target="../tags/tag380.xml"/><Relationship Id="rId2" Type="http://schemas.openxmlformats.org/officeDocument/2006/relationships/image" Target="../media/image16.jpeg"/><Relationship Id="rId13" Type="http://schemas.openxmlformats.org/officeDocument/2006/relationships/notesSlide" Target="../notesSlides/notesSlide14.xml"/><Relationship Id="rId12" Type="http://schemas.openxmlformats.org/officeDocument/2006/relationships/slideLayout" Target="../slideLayouts/slideLayout29.xml"/><Relationship Id="rId11" Type="http://schemas.openxmlformats.org/officeDocument/2006/relationships/tags" Target="../tags/tag388.xml"/><Relationship Id="rId10" Type="http://schemas.openxmlformats.org/officeDocument/2006/relationships/tags" Target="../tags/tag387.xml"/><Relationship Id="rId1" Type="http://schemas.openxmlformats.org/officeDocument/2006/relationships/tags" Target="../tags/tag379.xml"/></Relationships>
</file>

<file path=ppt/slides/_rels/slide27.xml.rels><?xml version="1.0" encoding="UTF-8" standalone="yes"?>
<Relationships xmlns="http://schemas.openxmlformats.org/package/2006/relationships"><Relationship Id="rId9" Type="http://schemas.openxmlformats.org/officeDocument/2006/relationships/tags" Target="../tags/tag394.xml"/><Relationship Id="rId8" Type="http://schemas.openxmlformats.org/officeDocument/2006/relationships/tags" Target="../tags/tag393.xml"/><Relationship Id="rId7" Type="http://schemas.openxmlformats.org/officeDocument/2006/relationships/image" Target="../media/image13.jpeg"/><Relationship Id="rId6" Type="http://schemas.openxmlformats.org/officeDocument/2006/relationships/tags" Target="../tags/tag392.xml"/><Relationship Id="rId5" Type="http://schemas.openxmlformats.org/officeDocument/2006/relationships/image" Target="../media/image12.jpeg"/><Relationship Id="rId4" Type="http://schemas.openxmlformats.org/officeDocument/2006/relationships/tags" Target="../tags/tag391.xml"/><Relationship Id="rId3" Type="http://schemas.openxmlformats.org/officeDocument/2006/relationships/image" Target="../media/image11.jpeg"/><Relationship Id="rId2" Type="http://schemas.openxmlformats.org/officeDocument/2006/relationships/tags" Target="../tags/tag390.xml"/><Relationship Id="rId19" Type="http://schemas.openxmlformats.org/officeDocument/2006/relationships/notesSlide" Target="../notesSlides/notesSlide15.xml"/><Relationship Id="rId18" Type="http://schemas.openxmlformats.org/officeDocument/2006/relationships/slideLayout" Target="../slideLayouts/slideLayout26.xml"/><Relationship Id="rId17" Type="http://schemas.openxmlformats.org/officeDocument/2006/relationships/tags" Target="../tags/tag402.xml"/><Relationship Id="rId16" Type="http://schemas.openxmlformats.org/officeDocument/2006/relationships/tags" Target="../tags/tag401.xml"/><Relationship Id="rId15" Type="http://schemas.openxmlformats.org/officeDocument/2006/relationships/tags" Target="../tags/tag400.xml"/><Relationship Id="rId14" Type="http://schemas.openxmlformats.org/officeDocument/2006/relationships/tags" Target="../tags/tag399.xml"/><Relationship Id="rId13" Type="http://schemas.openxmlformats.org/officeDocument/2006/relationships/tags" Target="../tags/tag398.xml"/><Relationship Id="rId12" Type="http://schemas.openxmlformats.org/officeDocument/2006/relationships/tags" Target="../tags/tag397.xml"/><Relationship Id="rId11" Type="http://schemas.openxmlformats.org/officeDocument/2006/relationships/tags" Target="../tags/tag396.xml"/><Relationship Id="rId10" Type="http://schemas.openxmlformats.org/officeDocument/2006/relationships/tags" Target="../tags/tag395.xml"/><Relationship Id="rId1" Type="http://schemas.openxmlformats.org/officeDocument/2006/relationships/tags" Target="../tags/tag389.xml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5.xml"/><Relationship Id="rId4" Type="http://schemas.openxmlformats.org/officeDocument/2006/relationships/tags" Target="../tags/tag406.xml"/><Relationship Id="rId3" Type="http://schemas.openxmlformats.org/officeDocument/2006/relationships/tags" Target="../tags/tag405.xml"/><Relationship Id="rId2" Type="http://schemas.openxmlformats.org/officeDocument/2006/relationships/tags" Target="../tags/tag404.xml"/><Relationship Id="rId1" Type="http://schemas.openxmlformats.org/officeDocument/2006/relationships/tags" Target="../tags/tag403.xml"/></Relationships>
</file>

<file path=ppt/slides/_rels/slide29.xml.rels><?xml version="1.0" encoding="UTF-8" standalone="yes"?>
<Relationships xmlns="http://schemas.openxmlformats.org/package/2006/relationships"><Relationship Id="rId9" Type="http://schemas.openxmlformats.org/officeDocument/2006/relationships/tags" Target="../tags/tag414.xml"/><Relationship Id="rId8" Type="http://schemas.openxmlformats.org/officeDocument/2006/relationships/tags" Target="../tags/tag413.xml"/><Relationship Id="rId7" Type="http://schemas.openxmlformats.org/officeDocument/2006/relationships/tags" Target="../tags/tag412.xml"/><Relationship Id="rId6" Type="http://schemas.openxmlformats.org/officeDocument/2006/relationships/tags" Target="../tags/tag411.xml"/><Relationship Id="rId5" Type="http://schemas.openxmlformats.org/officeDocument/2006/relationships/tags" Target="../tags/tag410.xml"/><Relationship Id="rId4" Type="http://schemas.openxmlformats.org/officeDocument/2006/relationships/image" Target="../media/image10.jpeg"/><Relationship Id="rId3" Type="http://schemas.openxmlformats.org/officeDocument/2006/relationships/tags" Target="../tags/tag409.xml"/><Relationship Id="rId2" Type="http://schemas.openxmlformats.org/officeDocument/2006/relationships/tags" Target="../tags/tag408.xml"/><Relationship Id="rId16" Type="http://schemas.openxmlformats.org/officeDocument/2006/relationships/notesSlide" Target="../notesSlides/notesSlide16.xml"/><Relationship Id="rId15" Type="http://schemas.openxmlformats.org/officeDocument/2006/relationships/slideLayout" Target="../slideLayouts/slideLayout27.xml"/><Relationship Id="rId14" Type="http://schemas.openxmlformats.org/officeDocument/2006/relationships/tags" Target="../tags/tag419.xml"/><Relationship Id="rId13" Type="http://schemas.openxmlformats.org/officeDocument/2006/relationships/tags" Target="../tags/tag418.xml"/><Relationship Id="rId12" Type="http://schemas.openxmlformats.org/officeDocument/2006/relationships/tags" Target="../tags/tag417.xml"/><Relationship Id="rId11" Type="http://schemas.openxmlformats.org/officeDocument/2006/relationships/tags" Target="../tags/tag416.xml"/><Relationship Id="rId10" Type="http://schemas.openxmlformats.org/officeDocument/2006/relationships/tags" Target="../tags/tag415.xml"/><Relationship Id="rId1" Type="http://schemas.openxmlformats.org/officeDocument/2006/relationships/tags" Target="../tags/tag407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70.xml"/><Relationship Id="rId8" Type="http://schemas.openxmlformats.org/officeDocument/2006/relationships/tags" Target="../tags/tag169.xml"/><Relationship Id="rId7" Type="http://schemas.openxmlformats.org/officeDocument/2006/relationships/tags" Target="../tags/tag168.xml"/><Relationship Id="rId6" Type="http://schemas.openxmlformats.org/officeDocument/2006/relationships/tags" Target="../tags/tag167.xml"/><Relationship Id="rId5" Type="http://schemas.openxmlformats.org/officeDocument/2006/relationships/tags" Target="../tags/tag166.xml"/><Relationship Id="rId4" Type="http://schemas.openxmlformats.org/officeDocument/2006/relationships/tags" Target="../tags/tag165.xml"/><Relationship Id="rId3" Type="http://schemas.openxmlformats.org/officeDocument/2006/relationships/tags" Target="../tags/tag164.xml"/><Relationship Id="rId21" Type="http://schemas.openxmlformats.org/officeDocument/2006/relationships/slideLayout" Target="../slideLayouts/slideLayout14.xml"/><Relationship Id="rId20" Type="http://schemas.openxmlformats.org/officeDocument/2006/relationships/tags" Target="../tags/tag181.xml"/><Relationship Id="rId2" Type="http://schemas.openxmlformats.org/officeDocument/2006/relationships/tags" Target="../tags/tag163.xml"/><Relationship Id="rId19" Type="http://schemas.openxmlformats.org/officeDocument/2006/relationships/tags" Target="../tags/tag180.xml"/><Relationship Id="rId18" Type="http://schemas.openxmlformats.org/officeDocument/2006/relationships/tags" Target="../tags/tag179.xml"/><Relationship Id="rId17" Type="http://schemas.openxmlformats.org/officeDocument/2006/relationships/tags" Target="../tags/tag178.xml"/><Relationship Id="rId16" Type="http://schemas.openxmlformats.org/officeDocument/2006/relationships/tags" Target="../tags/tag177.xml"/><Relationship Id="rId15" Type="http://schemas.openxmlformats.org/officeDocument/2006/relationships/tags" Target="../tags/tag176.xml"/><Relationship Id="rId14" Type="http://schemas.openxmlformats.org/officeDocument/2006/relationships/tags" Target="../tags/tag175.xml"/><Relationship Id="rId13" Type="http://schemas.openxmlformats.org/officeDocument/2006/relationships/tags" Target="../tags/tag174.xml"/><Relationship Id="rId12" Type="http://schemas.openxmlformats.org/officeDocument/2006/relationships/tags" Target="../tags/tag173.xml"/><Relationship Id="rId11" Type="http://schemas.openxmlformats.org/officeDocument/2006/relationships/tags" Target="../tags/tag172.xml"/><Relationship Id="rId10" Type="http://schemas.openxmlformats.org/officeDocument/2006/relationships/tags" Target="../tags/tag171.xml"/><Relationship Id="rId1" Type="http://schemas.openxmlformats.org/officeDocument/2006/relationships/tags" Target="../tags/tag162.xml"/></Relationships>
</file>

<file path=ppt/slides/_rels/slide30.xml.rels><?xml version="1.0" encoding="UTF-8" standalone="yes"?>
<Relationships xmlns="http://schemas.openxmlformats.org/package/2006/relationships"><Relationship Id="rId9" Type="http://schemas.openxmlformats.org/officeDocument/2006/relationships/tags" Target="../tags/tag426.xml"/><Relationship Id="rId8" Type="http://schemas.openxmlformats.org/officeDocument/2006/relationships/tags" Target="../tags/tag425.xml"/><Relationship Id="rId7" Type="http://schemas.openxmlformats.org/officeDocument/2006/relationships/tags" Target="../tags/tag424.xml"/><Relationship Id="rId6" Type="http://schemas.openxmlformats.org/officeDocument/2006/relationships/tags" Target="../tags/tag423.xml"/><Relationship Id="rId5" Type="http://schemas.openxmlformats.org/officeDocument/2006/relationships/image" Target="../media/image7.jpeg"/><Relationship Id="rId4" Type="http://schemas.openxmlformats.org/officeDocument/2006/relationships/tags" Target="../tags/tag422.xml"/><Relationship Id="rId3" Type="http://schemas.openxmlformats.org/officeDocument/2006/relationships/image" Target="../media/image6.jpeg"/><Relationship Id="rId2" Type="http://schemas.openxmlformats.org/officeDocument/2006/relationships/tags" Target="../tags/tag421.xml"/><Relationship Id="rId19" Type="http://schemas.openxmlformats.org/officeDocument/2006/relationships/notesSlide" Target="../notesSlides/notesSlide17.xml"/><Relationship Id="rId18" Type="http://schemas.openxmlformats.org/officeDocument/2006/relationships/slideLayout" Target="../slideLayouts/slideLayout25.xml"/><Relationship Id="rId17" Type="http://schemas.openxmlformats.org/officeDocument/2006/relationships/tags" Target="../tags/tag433.xml"/><Relationship Id="rId16" Type="http://schemas.openxmlformats.org/officeDocument/2006/relationships/image" Target="../media/image8.jpeg"/><Relationship Id="rId15" Type="http://schemas.openxmlformats.org/officeDocument/2006/relationships/tags" Target="../tags/tag432.xml"/><Relationship Id="rId14" Type="http://schemas.openxmlformats.org/officeDocument/2006/relationships/tags" Target="../tags/tag431.xml"/><Relationship Id="rId13" Type="http://schemas.openxmlformats.org/officeDocument/2006/relationships/tags" Target="../tags/tag430.xml"/><Relationship Id="rId12" Type="http://schemas.openxmlformats.org/officeDocument/2006/relationships/tags" Target="../tags/tag429.xml"/><Relationship Id="rId11" Type="http://schemas.openxmlformats.org/officeDocument/2006/relationships/tags" Target="../tags/tag428.xml"/><Relationship Id="rId10" Type="http://schemas.openxmlformats.org/officeDocument/2006/relationships/tags" Target="../tags/tag427.xml"/><Relationship Id="rId1" Type="http://schemas.openxmlformats.org/officeDocument/2006/relationships/tags" Target="../tags/tag42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34.xml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2.xml"/><Relationship Id="rId3" Type="http://schemas.openxmlformats.org/officeDocument/2006/relationships/tags" Target="../tags/tag437.xml"/><Relationship Id="rId2" Type="http://schemas.openxmlformats.org/officeDocument/2006/relationships/tags" Target="../tags/tag436.xml"/><Relationship Id="rId1" Type="http://schemas.openxmlformats.org/officeDocument/2006/relationships/tags" Target="../tags/tag435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90.xml"/><Relationship Id="rId8" Type="http://schemas.openxmlformats.org/officeDocument/2006/relationships/tags" Target="../tags/tag189.xml"/><Relationship Id="rId7" Type="http://schemas.openxmlformats.org/officeDocument/2006/relationships/tags" Target="../tags/tag188.xml"/><Relationship Id="rId6" Type="http://schemas.openxmlformats.org/officeDocument/2006/relationships/tags" Target="../tags/tag187.xml"/><Relationship Id="rId5" Type="http://schemas.openxmlformats.org/officeDocument/2006/relationships/tags" Target="../tags/tag186.xml"/><Relationship Id="rId4" Type="http://schemas.openxmlformats.org/officeDocument/2006/relationships/tags" Target="../tags/tag185.xml"/><Relationship Id="rId3" Type="http://schemas.openxmlformats.org/officeDocument/2006/relationships/tags" Target="../tags/tag184.xml"/><Relationship Id="rId24" Type="http://schemas.openxmlformats.org/officeDocument/2006/relationships/notesSlide" Target="../notesSlides/notesSlide1.xml"/><Relationship Id="rId23" Type="http://schemas.openxmlformats.org/officeDocument/2006/relationships/slideLayout" Target="../slideLayouts/slideLayout24.xml"/><Relationship Id="rId22" Type="http://schemas.openxmlformats.org/officeDocument/2006/relationships/tags" Target="../tags/tag203.xml"/><Relationship Id="rId21" Type="http://schemas.openxmlformats.org/officeDocument/2006/relationships/tags" Target="../tags/tag202.xml"/><Relationship Id="rId20" Type="http://schemas.openxmlformats.org/officeDocument/2006/relationships/tags" Target="../tags/tag201.xml"/><Relationship Id="rId2" Type="http://schemas.openxmlformats.org/officeDocument/2006/relationships/tags" Target="../tags/tag183.xml"/><Relationship Id="rId19" Type="http://schemas.openxmlformats.org/officeDocument/2006/relationships/tags" Target="../tags/tag200.xml"/><Relationship Id="rId18" Type="http://schemas.openxmlformats.org/officeDocument/2006/relationships/tags" Target="../tags/tag199.xml"/><Relationship Id="rId17" Type="http://schemas.openxmlformats.org/officeDocument/2006/relationships/tags" Target="../tags/tag198.xml"/><Relationship Id="rId16" Type="http://schemas.openxmlformats.org/officeDocument/2006/relationships/tags" Target="../tags/tag197.xml"/><Relationship Id="rId15" Type="http://schemas.openxmlformats.org/officeDocument/2006/relationships/tags" Target="../tags/tag196.xml"/><Relationship Id="rId14" Type="http://schemas.openxmlformats.org/officeDocument/2006/relationships/tags" Target="../tags/tag195.xml"/><Relationship Id="rId13" Type="http://schemas.openxmlformats.org/officeDocument/2006/relationships/tags" Target="../tags/tag194.xml"/><Relationship Id="rId12" Type="http://schemas.openxmlformats.org/officeDocument/2006/relationships/tags" Target="../tags/tag193.xml"/><Relationship Id="rId11" Type="http://schemas.openxmlformats.org/officeDocument/2006/relationships/tags" Target="../tags/tag192.xml"/><Relationship Id="rId10" Type="http://schemas.openxmlformats.org/officeDocument/2006/relationships/tags" Target="../tags/tag191.xml"/><Relationship Id="rId1" Type="http://schemas.openxmlformats.org/officeDocument/2006/relationships/tags" Target="../tags/tag182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4.xml"/><Relationship Id="rId8" Type="http://schemas.openxmlformats.org/officeDocument/2006/relationships/tags" Target="../tags/tag210.xml"/><Relationship Id="rId7" Type="http://schemas.openxmlformats.org/officeDocument/2006/relationships/tags" Target="../tags/tag209.xml"/><Relationship Id="rId6" Type="http://schemas.openxmlformats.org/officeDocument/2006/relationships/tags" Target="../tags/tag208.xml"/><Relationship Id="rId5" Type="http://schemas.openxmlformats.org/officeDocument/2006/relationships/tags" Target="../tags/tag207.xml"/><Relationship Id="rId4" Type="http://schemas.openxmlformats.org/officeDocument/2006/relationships/tags" Target="../tags/tag206.xml"/><Relationship Id="rId3" Type="http://schemas.openxmlformats.org/officeDocument/2006/relationships/image" Target="../media/image5.jpeg"/><Relationship Id="rId2" Type="http://schemas.openxmlformats.org/officeDocument/2006/relationships/tags" Target="../tags/tag205.xml"/><Relationship Id="rId10" Type="http://schemas.openxmlformats.org/officeDocument/2006/relationships/notesSlide" Target="../notesSlides/notesSlide2.xml"/><Relationship Id="rId1" Type="http://schemas.openxmlformats.org/officeDocument/2006/relationships/tags" Target="../tags/tag20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tags" Target="../tags/tag212.xml"/><Relationship Id="rId1" Type="http://schemas.openxmlformats.org/officeDocument/2006/relationships/tags" Target="../tags/tag2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tags" Target="../tags/tag215.xml"/><Relationship Id="rId1" Type="http://schemas.openxmlformats.org/officeDocument/2006/relationships/tags" Target="../tags/tag214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222.xml"/><Relationship Id="rId8" Type="http://schemas.openxmlformats.org/officeDocument/2006/relationships/tags" Target="../tags/tag221.xml"/><Relationship Id="rId7" Type="http://schemas.openxmlformats.org/officeDocument/2006/relationships/tags" Target="../tags/tag220.xml"/><Relationship Id="rId6" Type="http://schemas.openxmlformats.org/officeDocument/2006/relationships/tags" Target="../tags/tag219.xml"/><Relationship Id="rId5" Type="http://schemas.openxmlformats.org/officeDocument/2006/relationships/image" Target="../media/image7.jpeg"/><Relationship Id="rId4" Type="http://schemas.openxmlformats.org/officeDocument/2006/relationships/tags" Target="../tags/tag218.xml"/><Relationship Id="rId3" Type="http://schemas.openxmlformats.org/officeDocument/2006/relationships/image" Target="../media/image6.jpeg"/><Relationship Id="rId2" Type="http://schemas.openxmlformats.org/officeDocument/2006/relationships/tags" Target="../tags/tag217.xml"/><Relationship Id="rId19" Type="http://schemas.openxmlformats.org/officeDocument/2006/relationships/notesSlide" Target="../notesSlides/notesSlide3.xml"/><Relationship Id="rId18" Type="http://schemas.openxmlformats.org/officeDocument/2006/relationships/slideLayout" Target="../slideLayouts/slideLayout25.xml"/><Relationship Id="rId17" Type="http://schemas.openxmlformats.org/officeDocument/2006/relationships/tags" Target="../tags/tag229.xml"/><Relationship Id="rId16" Type="http://schemas.openxmlformats.org/officeDocument/2006/relationships/image" Target="../media/image8.jpeg"/><Relationship Id="rId15" Type="http://schemas.openxmlformats.org/officeDocument/2006/relationships/tags" Target="../tags/tag228.xml"/><Relationship Id="rId14" Type="http://schemas.openxmlformats.org/officeDocument/2006/relationships/tags" Target="../tags/tag227.xml"/><Relationship Id="rId13" Type="http://schemas.openxmlformats.org/officeDocument/2006/relationships/tags" Target="../tags/tag226.xml"/><Relationship Id="rId12" Type="http://schemas.openxmlformats.org/officeDocument/2006/relationships/tags" Target="../tags/tag225.xml"/><Relationship Id="rId11" Type="http://schemas.openxmlformats.org/officeDocument/2006/relationships/tags" Target="../tags/tag224.xml"/><Relationship Id="rId10" Type="http://schemas.openxmlformats.org/officeDocument/2006/relationships/tags" Target="../tags/tag223.xml"/><Relationship Id="rId1" Type="http://schemas.openxmlformats.org/officeDocument/2006/relationships/tags" Target="../tags/tag2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866775" y="1521460"/>
            <a:ext cx="7432040" cy="1746885"/>
          </a:xfrm>
        </p:spPr>
        <p:txBody>
          <a:bodyPr/>
          <a:lstStyle/>
          <a:p>
            <a:r>
              <a:rPr lang="en-US" dirty="0"/>
              <a:t>Stock Market Future Price Prediction</a:t>
            </a:r>
            <a:endParaRPr lang="en-US" dirty="0"/>
          </a:p>
        </p:txBody>
      </p:sp>
      <p:sp>
        <p:nvSpPr>
          <p:cNvPr id="5" name="副标题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944245" y="3429003"/>
            <a:ext cx="5151665" cy="972000"/>
          </a:xfrm>
        </p:spPr>
        <p:txBody>
          <a:bodyPr/>
          <a:lstStyle/>
          <a:p>
            <a:r>
              <a:rPr lang="en-GB" altLang="en-US"/>
              <a:t>A Data-driven Approach to forcasting Stock Prices</a:t>
            </a:r>
            <a:endParaRPr lang="en-GB" altLang="en-US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3"/>
            </p:custDataLst>
          </p:nvPr>
        </p:nvSpPr>
        <p:spPr>
          <a:xfrm>
            <a:off x="1089025" y="5049075"/>
            <a:ext cx="2880000" cy="504000"/>
          </a:xfrm>
        </p:spPr>
        <p:txBody>
          <a:bodyPr/>
          <a:lstStyle/>
          <a:p>
            <a:r>
              <a:rPr lang="en-GB" altLang="en-US"/>
              <a:t>Hardik Lakkad </a:t>
            </a:r>
            <a:endParaRPr lang="en-GB" altLang="en-US"/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85643" y="508000"/>
            <a:ext cx="3621685" cy="2425700"/>
          </a:xfrm>
        </p:spPr>
        <p:txBody>
          <a:bodyPr wrap="square"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sz="3600" spc="0" dirty="0">
                <a:latin typeface="+mj-lt"/>
              </a:rPr>
              <a:t>Economic Indicators</a:t>
            </a:r>
            <a:endParaRPr lang="en-US" sz="3600" spc="0" dirty="0">
              <a:latin typeface="+mj-lt"/>
            </a:endParaRPr>
          </a:p>
        </p:txBody>
      </p:sp>
      <p:sp>
        <p:nvSpPr>
          <p:cNvPr id="36" name="任意多边形: 形状 35"/>
          <p:cNvSpPr/>
          <p:nvPr>
            <p:custDataLst>
              <p:tags r:id="rId2"/>
            </p:custDataLst>
          </p:nvPr>
        </p:nvSpPr>
        <p:spPr>
          <a:xfrm flipH="1" flipV="1">
            <a:off x="-9526" y="3524662"/>
            <a:ext cx="4352925" cy="3342863"/>
          </a:xfrm>
          <a:custGeom>
            <a:avLst/>
            <a:gdLst>
              <a:gd name="connsiteX0" fmla="*/ 0 w 4114800"/>
              <a:gd name="connsiteY0" fmla="*/ 3333338 h 3333338"/>
              <a:gd name="connsiteX1" fmla="*/ 1031177 w 4114800"/>
              <a:gd name="connsiteY1" fmla="*/ 0 h 3333338"/>
              <a:gd name="connsiteX2" fmla="*/ 4114800 w 4114800"/>
              <a:gd name="connsiteY2" fmla="*/ 0 h 3333338"/>
              <a:gd name="connsiteX3" fmla="*/ 4114800 w 4114800"/>
              <a:gd name="connsiteY3" fmla="*/ 3327830 h 3333338"/>
              <a:gd name="connsiteX4" fmla="*/ 0 w 4114800"/>
              <a:gd name="connsiteY4" fmla="*/ 3333338 h 3333338"/>
              <a:gd name="connsiteX0-1" fmla="*/ 0 w 4333875"/>
              <a:gd name="connsiteY0-2" fmla="*/ 3333338 h 3333338"/>
              <a:gd name="connsiteX1-3" fmla="*/ 1031177 w 4333875"/>
              <a:gd name="connsiteY1-4" fmla="*/ 0 h 3333338"/>
              <a:gd name="connsiteX2-5" fmla="*/ 4114800 w 4333875"/>
              <a:gd name="connsiteY2-6" fmla="*/ 0 h 3333338"/>
              <a:gd name="connsiteX3-7" fmla="*/ 4333875 w 4333875"/>
              <a:gd name="connsiteY3-8" fmla="*/ 3327830 h 3333338"/>
              <a:gd name="connsiteX4-9" fmla="*/ 0 w 4333875"/>
              <a:gd name="connsiteY4-10" fmla="*/ 3333338 h 3333338"/>
              <a:gd name="connsiteX0-11" fmla="*/ 0 w 4352925"/>
              <a:gd name="connsiteY0-12" fmla="*/ 3333338 h 3333338"/>
              <a:gd name="connsiteX1-13" fmla="*/ 1031177 w 4352925"/>
              <a:gd name="connsiteY1-14" fmla="*/ 0 h 3333338"/>
              <a:gd name="connsiteX2-15" fmla="*/ 4352925 w 4352925"/>
              <a:gd name="connsiteY2-16" fmla="*/ 0 h 3333338"/>
              <a:gd name="connsiteX3-17" fmla="*/ 4333875 w 4352925"/>
              <a:gd name="connsiteY3-18" fmla="*/ 3327830 h 3333338"/>
              <a:gd name="connsiteX4-19" fmla="*/ 0 w 4352925"/>
              <a:gd name="connsiteY4-20" fmla="*/ 3333338 h 3333338"/>
              <a:gd name="connsiteX0-21" fmla="*/ 0 w 4352925"/>
              <a:gd name="connsiteY0-22" fmla="*/ 3333338 h 3333338"/>
              <a:gd name="connsiteX1-23" fmla="*/ 1031177 w 4352925"/>
              <a:gd name="connsiteY1-24" fmla="*/ 0 h 3333338"/>
              <a:gd name="connsiteX2-25" fmla="*/ 4352925 w 4352925"/>
              <a:gd name="connsiteY2-26" fmla="*/ 0 h 3333338"/>
              <a:gd name="connsiteX3-27" fmla="*/ 4352925 w 4352925"/>
              <a:gd name="connsiteY3-28" fmla="*/ 3327830 h 3333338"/>
              <a:gd name="connsiteX4-29" fmla="*/ 0 w 4352925"/>
              <a:gd name="connsiteY4-30" fmla="*/ 3333338 h 3333338"/>
              <a:gd name="connsiteX0-31" fmla="*/ 0 w 4352925"/>
              <a:gd name="connsiteY0-32" fmla="*/ 3333338 h 3333338"/>
              <a:gd name="connsiteX1-33" fmla="*/ 1031177 w 4352925"/>
              <a:gd name="connsiteY1-34" fmla="*/ 0 h 3333338"/>
              <a:gd name="connsiteX2-35" fmla="*/ 4343400 w 4352925"/>
              <a:gd name="connsiteY2-36" fmla="*/ 19050 h 3333338"/>
              <a:gd name="connsiteX3-37" fmla="*/ 4352925 w 4352925"/>
              <a:gd name="connsiteY3-38" fmla="*/ 3327830 h 3333338"/>
              <a:gd name="connsiteX4-39" fmla="*/ 0 w 4352925"/>
              <a:gd name="connsiteY4-40" fmla="*/ 3333338 h 3333338"/>
              <a:gd name="connsiteX0-41" fmla="*/ 0 w 4352925"/>
              <a:gd name="connsiteY0-42" fmla="*/ 3342863 h 3342863"/>
              <a:gd name="connsiteX1-43" fmla="*/ 1031177 w 4352925"/>
              <a:gd name="connsiteY1-44" fmla="*/ 9525 h 3342863"/>
              <a:gd name="connsiteX2-45" fmla="*/ 4343400 w 4352925"/>
              <a:gd name="connsiteY2-46" fmla="*/ 0 h 3342863"/>
              <a:gd name="connsiteX3-47" fmla="*/ 4352925 w 4352925"/>
              <a:gd name="connsiteY3-48" fmla="*/ 3337355 h 3342863"/>
              <a:gd name="connsiteX4-49" fmla="*/ 0 w 4352925"/>
              <a:gd name="connsiteY4-50" fmla="*/ 3342863 h 33428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4352925" h="3342863">
                <a:moveTo>
                  <a:pt x="0" y="3342863"/>
                </a:moveTo>
                <a:lnTo>
                  <a:pt x="1031177" y="9525"/>
                </a:lnTo>
                <a:lnTo>
                  <a:pt x="4343400" y="0"/>
                </a:lnTo>
                <a:lnTo>
                  <a:pt x="4352925" y="3337355"/>
                </a:lnTo>
                <a:lnTo>
                  <a:pt x="0" y="3342863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5" t="28837" r="648" b="19681"/>
          <a:stretch>
            <a:fillRect/>
          </a:stretch>
        </p:blipFill>
        <p:spPr>
          <a:xfrm>
            <a:off x="4356100" y="0"/>
            <a:ext cx="7835900" cy="3521075"/>
          </a:xfrm>
          <a:custGeom>
            <a:avLst/>
            <a:gdLst>
              <a:gd name="connsiteX0" fmla="*/ 1092200 w 7835900"/>
              <a:gd name="connsiteY0" fmla="*/ 0 h 3530600"/>
              <a:gd name="connsiteX1" fmla="*/ 7835900 w 7835900"/>
              <a:gd name="connsiteY1" fmla="*/ 0 h 3530600"/>
              <a:gd name="connsiteX2" fmla="*/ 7835900 w 7835900"/>
              <a:gd name="connsiteY2" fmla="*/ 3520110 h 3530600"/>
              <a:gd name="connsiteX3" fmla="*/ 0 w 7835900"/>
              <a:gd name="connsiteY3" fmla="*/ 3530600 h 353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35900" h="3530600">
                <a:moveTo>
                  <a:pt x="1092200" y="0"/>
                </a:moveTo>
                <a:lnTo>
                  <a:pt x="7835900" y="0"/>
                </a:lnTo>
                <a:lnTo>
                  <a:pt x="7835900" y="3520110"/>
                </a:lnTo>
                <a:lnTo>
                  <a:pt x="0" y="3530600"/>
                </a:lnTo>
                <a:close/>
              </a:path>
            </a:pathLst>
          </a:custGeom>
          <a:ln w="6350">
            <a:solidFill>
              <a:schemeClr val="tx1">
                <a:lumMod val="40000"/>
                <a:lumOff val="60000"/>
                <a:alpha val="50000"/>
              </a:schemeClr>
            </a:solidFill>
          </a:ln>
        </p:spPr>
      </p:pic>
      <p:sp>
        <p:nvSpPr>
          <p:cNvPr id="7" name="正文"/>
          <p:cNvSpPr txBox="1"/>
          <p:nvPr>
            <p:custDataLst>
              <p:tags r:id="rId5"/>
            </p:custDataLst>
          </p:nvPr>
        </p:nvSpPr>
        <p:spPr>
          <a:xfrm>
            <a:off x="713740" y="5383856"/>
            <a:ext cx="2374405" cy="940490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p>
            <a:pPr marR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kern="1200" dirty="0">
                <a:solidFill>
                  <a:schemeClr val="lt1">
                    <a:lumMod val="100000"/>
                  </a:schemeClr>
                </a:solidFill>
                <a:effectLst/>
                <a:latin typeface="+mn-lt"/>
              </a:rPr>
              <a:t>Monitor changes in consumer prices.</a:t>
            </a:r>
            <a:endParaRPr lang="en-US" kern="1200" dirty="0">
              <a:solidFill>
                <a:schemeClr val="lt1">
                  <a:lumMod val="100000"/>
                </a:schemeClr>
              </a:solidFill>
              <a:effectLst/>
              <a:latin typeface="+mn-lt"/>
            </a:endParaRPr>
          </a:p>
        </p:txBody>
      </p:sp>
      <p:sp>
        <p:nvSpPr>
          <p:cNvPr id="8" name="标题"/>
          <p:cNvSpPr txBox="1"/>
          <p:nvPr>
            <p:custDataLst>
              <p:tags r:id="rId6"/>
            </p:custDataLst>
          </p:nvPr>
        </p:nvSpPr>
        <p:spPr>
          <a:xfrm>
            <a:off x="713740" y="4726593"/>
            <a:ext cx="2374405" cy="542957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 fontScale="90000"/>
          </a:bodyPr>
          <a:p>
            <a:r>
              <a:rPr lang="en-US" sz="2800" b="1" kern="0" dirty="0">
                <a:solidFill>
                  <a:schemeClr val="lt1">
                    <a:lumMod val="100000"/>
                  </a:schemeClr>
                </a:solidFill>
                <a:latin typeface="+mj-lt"/>
                <a:sym typeface="Arial" panose="020B0604020202020204" pitchFamily="34" charset="0"/>
              </a:rPr>
              <a:t>Inflation Rates</a:t>
            </a:r>
            <a:endParaRPr lang="en-US" sz="2800" b="1" kern="0" dirty="0">
              <a:solidFill>
                <a:schemeClr val="lt1">
                  <a:lumMod val="100000"/>
                </a:schemeClr>
              </a:solidFill>
              <a:latin typeface="+mj-lt"/>
              <a:sym typeface="Arial" panose="020B0604020202020204" pitchFamily="34" charset="0"/>
            </a:endParaRPr>
          </a:p>
        </p:txBody>
      </p:sp>
      <p:sp>
        <p:nvSpPr>
          <p:cNvPr id="11" name="正文"/>
          <p:cNvSpPr txBox="1"/>
          <p:nvPr>
            <p:custDataLst>
              <p:tags r:id="rId7"/>
            </p:custDataLst>
          </p:nvPr>
        </p:nvSpPr>
        <p:spPr>
          <a:xfrm>
            <a:off x="4927848" y="5383856"/>
            <a:ext cx="2374405" cy="940490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p>
            <a:pPr marR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kern="1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</a:rPr>
              <a:t>Analyze overall economic performance.</a:t>
            </a:r>
            <a:endParaRPr lang="en-US" kern="12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+mn-lt"/>
            </a:endParaRPr>
          </a:p>
        </p:txBody>
      </p:sp>
      <p:sp>
        <p:nvSpPr>
          <p:cNvPr id="14" name="标题"/>
          <p:cNvSpPr txBox="1"/>
          <p:nvPr>
            <p:custDataLst>
              <p:tags r:id="rId8"/>
            </p:custDataLst>
          </p:nvPr>
        </p:nvSpPr>
        <p:spPr>
          <a:xfrm>
            <a:off x="4927848" y="4726593"/>
            <a:ext cx="2374405" cy="542957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r>
              <a:rPr lang="en-US" sz="2500" b="1" kern="0" dirty="0">
                <a:solidFill>
                  <a:schemeClr val="accent1"/>
                </a:solidFill>
                <a:latin typeface="+mj-lt"/>
                <a:sym typeface="Arial" panose="020B0604020202020204" pitchFamily="34" charset="0"/>
              </a:rPr>
              <a:t>GDP Growth</a:t>
            </a:r>
            <a:endParaRPr lang="en-US" sz="2500" b="1" kern="0" dirty="0">
              <a:solidFill>
                <a:schemeClr val="accent1"/>
              </a:solidFill>
              <a:latin typeface="+mj-lt"/>
              <a:sym typeface="Arial" panose="020B0604020202020204" pitchFamily="34" charset="0"/>
            </a:endParaRPr>
          </a:p>
        </p:txBody>
      </p:sp>
      <p:sp>
        <p:nvSpPr>
          <p:cNvPr id="16" name="正文"/>
          <p:cNvSpPr txBox="1"/>
          <p:nvPr>
            <p:custDataLst>
              <p:tags r:id="rId9"/>
            </p:custDataLst>
          </p:nvPr>
        </p:nvSpPr>
        <p:spPr>
          <a:xfrm>
            <a:off x="9141955" y="5383856"/>
            <a:ext cx="2374405" cy="940490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p>
            <a:pPr marR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kern="1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</a:rPr>
              <a:t>Observe monetary policy adjustments.</a:t>
            </a:r>
            <a:endParaRPr lang="en-US" kern="1200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+mn-lt"/>
            </a:endParaRPr>
          </a:p>
        </p:txBody>
      </p:sp>
      <p:sp>
        <p:nvSpPr>
          <p:cNvPr id="17" name="标题"/>
          <p:cNvSpPr txBox="1"/>
          <p:nvPr>
            <p:custDataLst>
              <p:tags r:id="rId10"/>
            </p:custDataLst>
          </p:nvPr>
        </p:nvSpPr>
        <p:spPr>
          <a:xfrm>
            <a:off x="9141955" y="4726593"/>
            <a:ext cx="2374405" cy="542957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r>
              <a:rPr lang="en-US" sz="2500" b="1" kern="0" dirty="0">
                <a:solidFill>
                  <a:schemeClr val="accent1"/>
                </a:solidFill>
                <a:latin typeface="+mj-lt"/>
                <a:sym typeface="Arial" panose="020B0604020202020204" pitchFamily="34" charset="0"/>
              </a:rPr>
              <a:t>Interest Rates</a:t>
            </a:r>
            <a:endParaRPr lang="en-US" sz="2500" b="1" kern="0" dirty="0">
              <a:solidFill>
                <a:schemeClr val="accent1"/>
              </a:solidFill>
              <a:latin typeface="+mj-lt"/>
              <a:sym typeface="Arial" panose="020B0604020202020204" pitchFamily="34" charset="0"/>
            </a:endParaRPr>
          </a:p>
        </p:txBody>
      </p:sp>
      <p:sp>
        <p:nvSpPr>
          <p:cNvPr id="9" name="任意多边形: 形状 26"/>
          <p:cNvSpPr/>
          <p:nvPr>
            <p:custDataLst>
              <p:tags r:id="rId11"/>
            </p:custDataLst>
          </p:nvPr>
        </p:nvSpPr>
        <p:spPr>
          <a:xfrm>
            <a:off x="713740" y="4141723"/>
            <a:ext cx="504220" cy="469055"/>
          </a:xfrm>
          <a:custGeom>
            <a:avLst/>
            <a:gdLst>
              <a:gd name="connsiteX0" fmla="*/ 197220 w 504190"/>
              <a:gd name="connsiteY0" fmla="*/ 214676 h 469027"/>
              <a:gd name="connsiteX1" fmla="*/ 306829 w 504190"/>
              <a:gd name="connsiteY1" fmla="*/ 214676 h 469027"/>
              <a:gd name="connsiteX2" fmla="*/ 328202 w 504190"/>
              <a:gd name="connsiteY2" fmla="*/ 236049 h 469027"/>
              <a:gd name="connsiteX3" fmla="*/ 306831 w 504190"/>
              <a:gd name="connsiteY3" fmla="*/ 257422 h 469027"/>
              <a:gd name="connsiteX4" fmla="*/ 197220 w 504190"/>
              <a:gd name="connsiteY4" fmla="*/ 257422 h 469027"/>
              <a:gd name="connsiteX5" fmla="*/ 175847 w 504190"/>
              <a:gd name="connsiteY5" fmla="*/ 236049 h 469027"/>
              <a:gd name="connsiteX6" fmla="*/ 197220 w 504190"/>
              <a:gd name="connsiteY6" fmla="*/ 214676 h 469027"/>
              <a:gd name="connsiteX7" fmla="*/ 197220 w 504190"/>
              <a:gd name="connsiteY7" fmla="*/ 124933 h 469027"/>
              <a:gd name="connsiteX8" fmla="*/ 306829 w 504190"/>
              <a:gd name="connsiteY8" fmla="*/ 124933 h 469027"/>
              <a:gd name="connsiteX9" fmla="*/ 328202 w 504190"/>
              <a:gd name="connsiteY9" fmla="*/ 146306 h 469027"/>
              <a:gd name="connsiteX10" fmla="*/ 306831 w 504190"/>
              <a:gd name="connsiteY10" fmla="*/ 167679 h 469027"/>
              <a:gd name="connsiteX11" fmla="*/ 197220 w 504190"/>
              <a:gd name="connsiteY11" fmla="*/ 167679 h 469027"/>
              <a:gd name="connsiteX12" fmla="*/ 175847 w 504190"/>
              <a:gd name="connsiteY12" fmla="*/ 146306 h 469027"/>
              <a:gd name="connsiteX13" fmla="*/ 197220 w 504190"/>
              <a:gd name="connsiteY13" fmla="*/ 124933 h 469027"/>
              <a:gd name="connsiteX14" fmla="*/ 42746 w 504190"/>
              <a:gd name="connsiteY14" fmla="*/ 42717 h 469027"/>
              <a:gd name="connsiteX15" fmla="*/ 42746 w 504190"/>
              <a:gd name="connsiteY15" fmla="*/ 331222 h 469027"/>
              <a:gd name="connsiteX16" fmla="*/ 167391 w 504190"/>
              <a:gd name="connsiteY16" fmla="*/ 331222 h 469027"/>
              <a:gd name="connsiteX17" fmla="*/ 202470 w 504190"/>
              <a:gd name="connsiteY17" fmla="*/ 349550 h 469027"/>
              <a:gd name="connsiteX18" fmla="*/ 252231 w 504190"/>
              <a:gd name="connsiteY18" fmla="*/ 421038 h 469027"/>
              <a:gd name="connsiteX19" fmla="*/ 303161 w 504190"/>
              <a:gd name="connsiteY19" fmla="*/ 348735 h 469027"/>
              <a:gd name="connsiteX20" fmla="*/ 336932 w 504190"/>
              <a:gd name="connsiteY20" fmla="*/ 331224 h 469027"/>
              <a:gd name="connsiteX21" fmla="*/ 409615 w 504190"/>
              <a:gd name="connsiteY21" fmla="*/ 331224 h 469027"/>
              <a:gd name="connsiteX22" fmla="*/ 461496 w 504190"/>
              <a:gd name="connsiteY22" fmla="*/ 279343 h 469027"/>
              <a:gd name="connsiteX23" fmla="*/ 461496 w 504190"/>
              <a:gd name="connsiteY23" fmla="*/ 42717 h 469027"/>
              <a:gd name="connsiteX24" fmla="*/ 35403 w 504190"/>
              <a:gd name="connsiteY24" fmla="*/ 0 h 469027"/>
              <a:gd name="connsiteX25" fmla="*/ 468786 w 504190"/>
              <a:gd name="connsiteY25" fmla="*/ 0 h 469027"/>
              <a:gd name="connsiteX26" fmla="*/ 504190 w 504190"/>
              <a:gd name="connsiteY26" fmla="*/ 35403 h 469027"/>
              <a:gd name="connsiteX27" fmla="*/ 504190 w 504190"/>
              <a:gd name="connsiteY27" fmla="*/ 279340 h 469027"/>
              <a:gd name="connsiteX28" fmla="*/ 409591 w 504190"/>
              <a:gd name="connsiteY28" fmla="*/ 373942 h 469027"/>
              <a:gd name="connsiteX29" fmla="*/ 337642 w 504190"/>
              <a:gd name="connsiteY29" fmla="*/ 373942 h 469027"/>
              <a:gd name="connsiteX30" fmla="*/ 281327 w 504190"/>
              <a:gd name="connsiteY30" fmla="*/ 453886 h 469027"/>
              <a:gd name="connsiteX31" fmla="*/ 252176 w 504190"/>
              <a:gd name="connsiteY31" fmla="*/ 469027 h 469027"/>
              <a:gd name="connsiteX32" fmla="*/ 252066 w 504190"/>
              <a:gd name="connsiteY32" fmla="*/ 469027 h 469027"/>
              <a:gd name="connsiteX33" fmla="*/ 222915 w 504190"/>
              <a:gd name="connsiteY33" fmla="*/ 453744 h 469027"/>
              <a:gd name="connsiteX34" fmla="*/ 167394 w 504190"/>
              <a:gd name="connsiteY34" fmla="*/ 373965 h 469027"/>
              <a:gd name="connsiteX35" fmla="*/ 35403 w 504190"/>
              <a:gd name="connsiteY35" fmla="*/ 373965 h 469027"/>
              <a:gd name="connsiteX36" fmla="*/ 0 w 504190"/>
              <a:gd name="connsiteY36" fmla="*/ 338562 h 469027"/>
              <a:gd name="connsiteX37" fmla="*/ 0 w 504190"/>
              <a:gd name="connsiteY37" fmla="*/ 35403 h 469027"/>
              <a:gd name="connsiteX38" fmla="*/ 35403 w 504190"/>
              <a:gd name="connsiteY38" fmla="*/ 0 h 469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504190" h="469027">
                <a:moveTo>
                  <a:pt x="197220" y="214676"/>
                </a:moveTo>
                <a:lnTo>
                  <a:pt x="306829" y="214676"/>
                </a:lnTo>
                <a:cubicBezTo>
                  <a:pt x="318629" y="214676"/>
                  <a:pt x="328202" y="224246"/>
                  <a:pt x="328202" y="236049"/>
                </a:cubicBezTo>
                <a:cubicBezTo>
                  <a:pt x="328176" y="247852"/>
                  <a:pt x="318632" y="257422"/>
                  <a:pt x="306831" y="257422"/>
                </a:cubicBezTo>
                <a:lnTo>
                  <a:pt x="197220" y="257422"/>
                </a:lnTo>
                <a:cubicBezTo>
                  <a:pt x="185420" y="257422"/>
                  <a:pt x="175847" y="247852"/>
                  <a:pt x="175847" y="236049"/>
                </a:cubicBezTo>
                <a:cubicBezTo>
                  <a:pt x="175847" y="224246"/>
                  <a:pt x="185417" y="214676"/>
                  <a:pt x="197220" y="214676"/>
                </a:cubicBezTo>
                <a:close/>
                <a:moveTo>
                  <a:pt x="197220" y="124933"/>
                </a:moveTo>
                <a:lnTo>
                  <a:pt x="306829" y="124933"/>
                </a:lnTo>
                <a:cubicBezTo>
                  <a:pt x="318629" y="124933"/>
                  <a:pt x="328202" y="134503"/>
                  <a:pt x="328202" y="146306"/>
                </a:cubicBezTo>
                <a:cubicBezTo>
                  <a:pt x="328202" y="158109"/>
                  <a:pt x="318632" y="167679"/>
                  <a:pt x="306831" y="167679"/>
                </a:cubicBezTo>
                <a:lnTo>
                  <a:pt x="197220" y="167679"/>
                </a:lnTo>
                <a:cubicBezTo>
                  <a:pt x="185420" y="167679"/>
                  <a:pt x="175847" y="158109"/>
                  <a:pt x="175847" y="146306"/>
                </a:cubicBezTo>
                <a:cubicBezTo>
                  <a:pt x="175847" y="134503"/>
                  <a:pt x="185417" y="124933"/>
                  <a:pt x="197220" y="124933"/>
                </a:cubicBezTo>
                <a:close/>
                <a:moveTo>
                  <a:pt x="42746" y="42717"/>
                </a:moveTo>
                <a:lnTo>
                  <a:pt x="42746" y="331222"/>
                </a:lnTo>
                <a:lnTo>
                  <a:pt x="167391" y="331222"/>
                </a:lnTo>
                <a:cubicBezTo>
                  <a:pt x="181367" y="331222"/>
                  <a:pt x="194475" y="338074"/>
                  <a:pt x="202470" y="349550"/>
                </a:cubicBezTo>
                <a:lnTo>
                  <a:pt x="252231" y="421038"/>
                </a:lnTo>
                <a:lnTo>
                  <a:pt x="303161" y="348735"/>
                </a:lnTo>
                <a:cubicBezTo>
                  <a:pt x="310884" y="337749"/>
                  <a:pt x="323528" y="331224"/>
                  <a:pt x="336932" y="331224"/>
                </a:cubicBezTo>
                <a:lnTo>
                  <a:pt x="409615" y="331224"/>
                </a:lnTo>
                <a:cubicBezTo>
                  <a:pt x="438220" y="331224"/>
                  <a:pt x="461496" y="307949"/>
                  <a:pt x="461496" y="279343"/>
                </a:cubicBezTo>
                <a:lnTo>
                  <a:pt x="461496" y="42717"/>
                </a:lnTo>
                <a:close/>
                <a:moveTo>
                  <a:pt x="35403" y="0"/>
                </a:moveTo>
                <a:lnTo>
                  <a:pt x="468786" y="0"/>
                </a:lnTo>
                <a:cubicBezTo>
                  <a:pt x="488309" y="0"/>
                  <a:pt x="504190" y="15881"/>
                  <a:pt x="504190" y="35403"/>
                </a:cubicBezTo>
                <a:lnTo>
                  <a:pt x="504190" y="279340"/>
                </a:lnTo>
                <a:cubicBezTo>
                  <a:pt x="504190" y="331494"/>
                  <a:pt x="461742" y="373942"/>
                  <a:pt x="409591" y="373942"/>
                </a:cubicBezTo>
                <a:lnTo>
                  <a:pt x="337642" y="373942"/>
                </a:lnTo>
                <a:lnTo>
                  <a:pt x="281327" y="453886"/>
                </a:lnTo>
                <a:cubicBezTo>
                  <a:pt x="274637" y="463372"/>
                  <a:pt x="263759" y="469027"/>
                  <a:pt x="252176" y="469027"/>
                </a:cubicBezTo>
                <a:cubicBezTo>
                  <a:pt x="252150" y="469027"/>
                  <a:pt x="252095" y="469027"/>
                  <a:pt x="252066" y="469027"/>
                </a:cubicBezTo>
                <a:cubicBezTo>
                  <a:pt x="240454" y="469001"/>
                  <a:pt x="229550" y="463291"/>
                  <a:pt x="222915" y="453744"/>
                </a:cubicBezTo>
                <a:lnTo>
                  <a:pt x="167394" y="373965"/>
                </a:lnTo>
                <a:lnTo>
                  <a:pt x="35403" y="373965"/>
                </a:lnTo>
                <a:cubicBezTo>
                  <a:pt x="15880" y="373965"/>
                  <a:pt x="0" y="358085"/>
                  <a:pt x="0" y="338562"/>
                </a:cubicBezTo>
                <a:lnTo>
                  <a:pt x="0" y="35403"/>
                </a:lnTo>
                <a:cubicBezTo>
                  <a:pt x="0" y="15881"/>
                  <a:pt x="15880" y="0"/>
                  <a:pt x="35403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50000">
                <a:srgbClr val="FFFFFF"/>
              </a:gs>
              <a:gs pos="100000">
                <a:srgbClr val="FFFFFF"/>
              </a:gs>
            </a:gsLst>
            <a:lin ang="0" scaled="1"/>
          </a:gradFill>
          <a:ln w="1287" cap="flat">
            <a:noFill/>
            <a:prstDash val="solid"/>
            <a:miter/>
          </a:ln>
        </p:spPr>
        <p:txBody>
          <a:bodyPr wrap="square" rtlCol="0" anchor="ctr">
            <a:noAutofit/>
          </a:bodyPr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5" name="任意多边形: 形状 24"/>
          <p:cNvSpPr/>
          <p:nvPr>
            <p:custDataLst>
              <p:tags r:id="rId12"/>
            </p:custDataLst>
          </p:nvPr>
        </p:nvSpPr>
        <p:spPr>
          <a:xfrm>
            <a:off x="4927848" y="4142993"/>
            <a:ext cx="504218" cy="466015"/>
          </a:xfrm>
          <a:custGeom>
            <a:avLst/>
            <a:gdLst>
              <a:gd name="connsiteX0" fmla="*/ 196681 w 504188"/>
              <a:gd name="connsiteY0" fmla="*/ 290351 h 465988"/>
              <a:gd name="connsiteX1" fmla="*/ 304828 w 504188"/>
              <a:gd name="connsiteY1" fmla="*/ 290351 h 465988"/>
              <a:gd name="connsiteX2" fmla="*/ 325914 w 504188"/>
              <a:gd name="connsiteY2" fmla="*/ 311438 h 465988"/>
              <a:gd name="connsiteX3" fmla="*/ 304828 w 504188"/>
              <a:gd name="connsiteY3" fmla="*/ 332525 h 465988"/>
              <a:gd name="connsiteX4" fmla="*/ 196681 w 504188"/>
              <a:gd name="connsiteY4" fmla="*/ 332525 h 465988"/>
              <a:gd name="connsiteX5" fmla="*/ 175595 w 504188"/>
              <a:gd name="connsiteY5" fmla="*/ 311438 h 465988"/>
              <a:gd name="connsiteX6" fmla="*/ 196681 w 504188"/>
              <a:gd name="connsiteY6" fmla="*/ 290351 h 465988"/>
              <a:gd name="connsiteX7" fmla="*/ 196681 w 504188"/>
              <a:gd name="connsiteY7" fmla="*/ 197701 h 465988"/>
              <a:gd name="connsiteX8" fmla="*/ 304828 w 504188"/>
              <a:gd name="connsiteY8" fmla="*/ 197701 h 465988"/>
              <a:gd name="connsiteX9" fmla="*/ 325914 w 504188"/>
              <a:gd name="connsiteY9" fmla="*/ 218787 h 465988"/>
              <a:gd name="connsiteX10" fmla="*/ 304828 w 504188"/>
              <a:gd name="connsiteY10" fmla="*/ 239874 h 465988"/>
              <a:gd name="connsiteX11" fmla="*/ 196681 w 504188"/>
              <a:gd name="connsiteY11" fmla="*/ 239874 h 465988"/>
              <a:gd name="connsiteX12" fmla="*/ 175595 w 504188"/>
              <a:gd name="connsiteY12" fmla="*/ 218787 h 465988"/>
              <a:gd name="connsiteX13" fmla="*/ 196681 w 504188"/>
              <a:gd name="connsiteY13" fmla="*/ 197701 h 465988"/>
              <a:gd name="connsiteX14" fmla="*/ 42148 w 504188"/>
              <a:gd name="connsiteY14" fmla="*/ 42174 h 465988"/>
              <a:gd name="connsiteX15" fmla="*/ 42148 w 504188"/>
              <a:gd name="connsiteY15" fmla="*/ 423840 h 465988"/>
              <a:gd name="connsiteX16" fmla="*/ 410856 w 504188"/>
              <a:gd name="connsiteY16" fmla="*/ 423840 h 465988"/>
              <a:gd name="connsiteX17" fmla="*/ 462045 w 504188"/>
              <a:gd name="connsiteY17" fmla="*/ 372651 h 465988"/>
              <a:gd name="connsiteX18" fmla="*/ 462045 w 504188"/>
              <a:gd name="connsiteY18" fmla="*/ 120622 h 465988"/>
              <a:gd name="connsiteX19" fmla="*/ 242720 w 504188"/>
              <a:gd name="connsiteY19" fmla="*/ 120622 h 465988"/>
              <a:gd name="connsiteX20" fmla="*/ 213610 w 504188"/>
              <a:gd name="connsiteY20" fmla="*/ 104982 h 465988"/>
              <a:gd name="connsiteX21" fmla="*/ 171998 w 504188"/>
              <a:gd name="connsiteY21" fmla="*/ 42174 h 465988"/>
              <a:gd name="connsiteX22" fmla="*/ 34930 w 504188"/>
              <a:gd name="connsiteY22" fmla="*/ 0 h 465988"/>
              <a:gd name="connsiteX23" fmla="*/ 175860 w 504188"/>
              <a:gd name="connsiteY23" fmla="*/ 0 h 465988"/>
              <a:gd name="connsiteX24" fmla="*/ 204969 w 504188"/>
              <a:gd name="connsiteY24" fmla="*/ 15640 h 465988"/>
              <a:gd name="connsiteX25" fmla="*/ 246607 w 504188"/>
              <a:gd name="connsiteY25" fmla="*/ 78446 h 465988"/>
              <a:gd name="connsiteX26" fmla="*/ 469258 w 504188"/>
              <a:gd name="connsiteY26" fmla="*/ 78446 h 465988"/>
              <a:gd name="connsiteX27" fmla="*/ 504188 w 504188"/>
              <a:gd name="connsiteY27" fmla="*/ 113376 h 465988"/>
              <a:gd name="connsiteX28" fmla="*/ 504188 w 504188"/>
              <a:gd name="connsiteY28" fmla="*/ 372651 h 465988"/>
              <a:gd name="connsiteX29" fmla="*/ 410856 w 504188"/>
              <a:gd name="connsiteY29" fmla="*/ 465988 h 465988"/>
              <a:gd name="connsiteX30" fmla="*/ 34930 w 504188"/>
              <a:gd name="connsiteY30" fmla="*/ 465988 h 465988"/>
              <a:gd name="connsiteX31" fmla="*/ 0 w 504188"/>
              <a:gd name="connsiteY31" fmla="*/ 431058 h 465988"/>
              <a:gd name="connsiteX32" fmla="*/ 0 w 504188"/>
              <a:gd name="connsiteY32" fmla="*/ 34930 h 465988"/>
              <a:gd name="connsiteX33" fmla="*/ 34930 w 504188"/>
              <a:gd name="connsiteY33" fmla="*/ 0 h 465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504188" h="465988">
                <a:moveTo>
                  <a:pt x="196681" y="290351"/>
                </a:moveTo>
                <a:lnTo>
                  <a:pt x="304828" y="290351"/>
                </a:lnTo>
                <a:cubicBezTo>
                  <a:pt x="316472" y="290351"/>
                  <a:pt x="325914" y="299794"/>
                  <a:pt x="325914" y="311438"/>
                </a:cubicBezTo>
                <a:cubicBezTo>
                  <a:pt x="325914" y="323079"/>
                  <a:pt x="316472" y="332525"/>
                  <a:pt x="304828" y="332525"/>
                </a:cubicBezTo>
                <a:lnTo>
                  <a:pt x="196681" y="332525"/>
                </a:lnTo>
                <a:cubicBezTo>
                  <a:pt x="185037" y="332525"/>
                  <a:pt x="175595" y="323082"/>
                  <a:pt x="175595" y="311438"/>
                </a:cubicBezTo>
                <a:cubicBezTo>
                  <a:pt x="175595" y="299794"/>
                  <a:pt x="185037" y="290351"/>
                  <a:pt x="196681" y="290351"/>
                </a:cubicBezTo>
                <a:close/>
                <a:moveTo>
                  <a:pt x="196681" y="197701"/>
                </a:moveTo>
                <a:lnTo>
                  <a:pt x="304828" y="197701"/>
                </a:lnTo>
                <a:cubicBezTo>
                  <a:pt x="316472" y="197701"/>
                  <a:pt x="325914" y="207143"/>
                  <a:pt x="325914" y="218787"/>
                </a:cubicBezTo>
                <a:cubicBezTo>
                  <a:pt x="325914" y="230429"/>
                  <a:pt x="316472" y="239874"/>
                  <a:pt x="304828" y="239874"/>
                </a:cubicBezTo>
                <a:lnTo>
                  <a:pt x="196681" y="239874"/>
                </a:lnTo>
                <a:cubicBezTo>
                  <a:pt x="185037" y="239874"/>
                  <a:pt x="175595" y="230432"/>
                  <a:pt x="175595" y="218787"/>
                </a:cubicBezTo>
                <a:cubicBezTo>
                  <a:pt x="175595" y="207143"/>
                  <a:pt x="185037" y="197701"/>
                  <a:pt x="196681" y="197701"/>
                </a:cubicBezTo>
                <a:close/>
                <a:moveTo>
                  <a:pt x="42148" y="42174"/>
                </a:moveTo>
                <a:lnTo>
                  <a:pt x="42148" y="423840"/>
                </a:lnTo>
                <a:lnTo>
                  <a:pt x="410856" y="423840"/>
                </a:lnTo>
                <a:cubicBezTo>
                  <a:pt x="439080" y="423840"/>
                  <a:pt x="462045" y="400875"/>
                  <a:pt x="462045" y="372651"/>
                </a:cubicBezTo>
                <a:lnTo>
                  <a:pt x="462045" y="120622"/>
                </a:lnTo>
                <a:lnTo>
                  <a:pt x="242720" y="120622"/>
                </a:lnTo>
                <a:cubicBezTo>
                  <a:pt x="230969" y="120622"/>
                  <a:pt x="220104" y="114774"/>
                  <a:pt x="213610" y="104982"/>
                </a:cubicBezTo>
                <a:lnTo>
                  <a:pt x="171998" y="42174"/>
                </a:lnTo>
                <a:close/>
                <a:moveTo>
                  <a:pt x="34930" y="0"/>
                </a:moveTo>
                <a:lnTo>
                  <a:pt x="175860" y="0"/>
                </a:lnTo>
                <a:cubicBezTo>
                  <a:pt x="187610" y="0"/>
                  <a:pt x="198504" y="5849"/>
                  <a:pt x="204969" y="15640"/>
                </a:cubicBezTo>
                <a:lnTo>
                  <a:pt x="246607" y="78446"/>
                </a:lnTo>
                <a:lnTo>
                  <a:pt x="469258" y="78446"/>
                </a:lnTo>
                <a:cubicBezTo>
                  <a:pt x="488520" y="78446"/>
                  <a:pt x="504188" y="94114"/>
                  <a:pt x="504188" y="113376"/>
                </a:cubicBezTo>
                <a:lnTo>
                  <a:pt x="504188" y="372651"/>
                </a:lnTo>
                <a:cubicBezTo>
                  <a:pt x="504193" y="424108"/>
                  <a:pt x="462341" y="465988"/>
                  <a:pt x="410856" y="465988"/>
                </a:cubicBezTo>
                <a:lnTo>
                  <a:pt x="34930" y="465988"/>
                </a:lnTo>
                <a:cubicBezTo>
                  <a:pt x="15668" y="465988"/>
                  <a:pt x="0" y="450320"/>
                  <a:pt x="0" y="431058"/>
                </a:cubicBezTo>
                <a:lnTo>
                  <a:pt x="0" y="34930"/>
                </a:lnTo>
                <a:cubicBezTo>
                  <a:pt x="0" y="15668"/>
                  <a:pt x="15668" y="0"/>
                  <a:pt x="3493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50000">
                <a:schemeClr val="accent1"/>
              </a:gs>
              <a:gs pos="100000">
                <a:schemeClr val="accent1"/>
              </a:gs>
            </a:gsLst>
            <a:lin ang="0" scaled="1"/>
          </a:gradFill>
          <a:ln w="1241" cap="flat">
            <a:noFill/>
            <a:prstDash val="solid"/>
            <a:miter/>
          </a:ln>
        </p:spPr>
        <p:txBody>
          <a:bodyPr wrap="square" rtlCol="0" anchor="ctr">
            <a:noAutofit/>
          </a:bodyPr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0" name="任意多边形: 形状 25"/>
          <p:cNvSpPr/>
          <p:nvPr>
            <p:custDataLst>
              <p:tags r:id="rId13"/>
            </p:custDataLst>
          </p:nvPr>
        </p:nvSpPr>
        <p:spPr>
          <a:xfrm>
            <a:off x="9150211" y="4123942"/>
            <a:ext cx="487116" cy="504238"/>
          </a:xfrm>
          <a:custGeom>
            <a:avLst/>
            <a:gdLst>
              <a:gd name="connsiteX0" fmla="*/ 184741 w 487087"/>
              <a:gd name="connsiteY0" fmla="*/ 377563 h 504208"/>
              <a:gd name="connsiteX1" fmla="*/ 295941 w 487087"/>
              <a:gd name="connsiteY1" fmla="*/ 377563 h 504208"/>
              <a:gd name="connsiteX2" fmla="*/ 317622 w 487087"/>
              <a:gd name="connsiteY2" fmla="*/ 399244 h 504208"/>
              <a:gd name="connsiteX3" fmla="*/ 295941 w 487087"/>
              <a:gd name="connsiteY3" fmla="*/ 420926 h 504208"/>
              <a:gd name="connsiteX4" fmla="*/ 184741 w 487087"/>
              <a:gd name="connsiteY4" fmla="*/ 420926 h 504208"/>
              <a:gd name="connsiteX5" fmla="*/ 163059 w 487087"/>
              <a:gd name="connsiteY5" fmla="*/ 399244 h 504208"/>
              <a:gd name="connsiteX6" fmla="*/ 184741 w 487087"/>
              <a:gd name="connsiteY6" fmla="*/ 377563 h 504208"/>
              <a:gd name="connsiteX7" fmla="*/ 148218 w 487087"/>
              <a:gd name="connsiteY7" fmla="*/ 338250 h 504208"/>
              <a:gd name="connsiteX8" fmla="*/ 148218 w 487087"/>
              <a:gd name="connsiteY8" fmla="*/ 460854 h 504208"/>
              <a:gd name="connsiteX9" fmla="*/ 329982 w 487087"/>
              <a:gd name="connsiteY9" fmla="*/ 460854 h 504208"/>
              <a:gd name="connsiteX10" fmla="*/ 329982 w 487087"/>
              <a:gd name="connsiteY10" fmla="*/ 338250 h 504208"/>
              <a:gd name="connsiteX11" fmla="*/ 109754 w 487087"/>
              <a:gd name="connsiteY11" fmla="*/ 71349 h 504208"/>
              <a:gd name="connsiteX12" fmla="*/ 220954 w 487087"/>
              <a:gd name="connsiteY12" fmla="*/ 71349 h 504208"/>
              <a:gd name="connsiteX13" fmla="*/ 242635 w 487087"/>
              <a:gd name="connsiteY13" fmla="*/ 93030 h 504208"/>
              <a:gd name="connsiteX14" fmla="*/ 220926 w 487087"/>
              <a:gd name="connsiteY14" fmla="*/ 114712 h 504208"/>
              <a:gd name="connsiteX15" fmla="*/ 109754 w 487087"/>
              <a:gd name="connsiteY15" fmla="*/ 114712 h 504208"/>
              <a:gd name="connsiteX16" fmla="*/ 88073 w 487087"/>
              <a:gd name="connsiteY16" fmla="*/ 93030 h 504208"/>
              <a:gd name="connsiteX17" fmla="*/ 109754 w 487087"/>
              <a:gd name="connsiteY17" fmla="*/ 71349 h 504208"/>
              <a:gd name="connsiteX18" fmla="*/ 43337 w 487087"/>
              <a:gd name="connsiteY18" fmla="*/ 43363 h 504208"/>
              <a:gd name="connsiteX19" fmla="*/ 43337 w 487087"/>
              <a:gd name="connsiteY19" fmla="*/ 460854 h 504208"/>
              <a:gd name="connsiteX20" fmla="*/ 104880 w 487087"/>
              <a:gd name="connsiteY20" fmla="*/ 460854 h 504208"/>
              <a:gd name="connsiteX21" fmla="*/ 104880 w 487087"/>
              <a:gd name="connsiteY21" fmla="*/ 330499 h 504208"/>
              <a:gd name="connsiteX22" fmla="*/ 140495 w 487087"/>
              <a:gd name="connsiteY22" fmla="*/ 294885 h 504208"/>
              <a:gd name="connsiteX23" fmla="*/ 337735 w 487087"/>
              <a:gd name="connsiteY23" fmla="*/ 294885 h 504208"/>
              <a:gd name="connsiteX24" fmla="*/ 373350 w 487087"/>
              <a:gd name="connsiteY24" fmla="*/ 330499 h 504208"/>
              <a:gd name="connsiteX25" fmla="*/ 373350 w 487087"/>
              <a:gd name="connsiteY25" fmla="*/ 460854 h 504208"/>
              <a:gd name="connsiteX26" fmla="*/ 391087 w 487087"/>
              <a:gd name="connsiteY26" fmla="*/ 460854 h 504208"/>
              <a:gd name="connsiteX27" fmla="*/ 443721 w 487087"/>
              <a:gd name="connsiteY27" fmla="*/ 415998 h 504208"/>
              <a:gd name="connsiteX28" fmla="*/ 443721 w 487087"/>
              <a:gd name="connsiteY28" fmla="*/ 189930 h 504208"/>
              <a:gd name="connsiteX29" fmla="*/ 290591 w 487087"/>
              <a:gd name="connsiteY29" fmla="*/ 43363 h 504208"/>
              <a:gd name="connsiteX30" fmla="*/ 35917 w 487087"/>
              <a:gd name="connsiteY30" fmla="*/ 0 h 504208"/>
              <a:gd name="connsiteX31" fmla="*/ 293102 w 487087"/>
              <a:gd name="connsiteY31" fmla="*/ 0 h 504208"/>
              <a:gd name="connsiteX32" fmla="*/ 318481 w 487087"/>
              <a:gd name="connsiteY32" fmla="*/ 10041 h 504208"/>
              <a:gd name="connsiteX33" fmla="*/ 476549 w 487087"/>
              <a:gd name="connsiteY33" fmla="*/ 161324 h 504208"/>
              <a:gd name="connsiteX34" fmla="*/ 487087 w 487087"/>
              <a:gd name="connsiteY34" fmla="*/ 185682 h 504208"/>
              <a:gd name="connsiteX35" fmla="*/ 487087 w 487087"/>
              <a:gd name="connsiteY35" fmla="*/ 415970 h 504208"/>
              <a:gd name="connsiteX36" fmla="*/ 391087 w 487087"/>
              <a:gd name="connsiteY36" fmla="*/ 504191 h 504208"/>
              <a:gd name="connsiteX37" fmla="*/ 373350 w 487087"/>
              <a:gd name="connsiteY37" fmla="*/ 504191 h 504208"/>
              <a:gd name="connsiteX38" fmla="*/ 373350 w 487087"/>
              <a:gd name="connsiteY38" fmla="*/ 504208 h 504208"/>
              <a:gd name="connsiteX39" fmla="*/ 373319 w 487087"/>
              <a:gd name="connsiteY39" fmla="*/ 504208 h 504208"/>
              <a:gd name="connsiteX40" fmla="*/ 104880 w 487087"/>
              <a:gd name="connsiteY40" fmla="*/ 504208 h 504208"/>
              <a:gd name="connsiteX41" fmla="*/ 104880 w 487087"/>
              <a:gd name="connsiteY41" fmla="*/ 504191 h 504208"/>
              <a:gd name="connsiteX42" fmla="*/ 35917 w 487087"/>
              <a:gd name="connsiteY42" fmla="*/ 504191 h 504208"/>
              <a:gd name="connsiteX43" fmla="*/ 0 w 487087"/>
              <a:gd name="connsiteY43" fmla="*/ 469764 h 504208"/>
              <a:gd name="connsiteX44" fmla="*/ 0 w 487087"/>
              <a:gd name="connsiteY44" fmla="*/ 34428 h 504208"/>
              <a:gd name="connsiteX45" fmla="*/ 35917 w 487087"/>
              <a:gd name="connsiteY45" fmla="*/ 0 h 504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487087" h="504208">
                <a:moveTo>
                  <a:pt x="184741" y="377563"/>
                </a:moveTo>
                <a:lnTo>
                  <a:pt x="295941" y="377563"/>
                </a:lnTo>
                <a:cubicBezTo>
                  <a:pt x="307914" y="377563"/>
                  <a:pt x="317622" y="387274"/>
                  <a:pt x="317622" y="399244"/>
                </a:cubicBezTo>
                <a:cubicBezTo>
                  <a:pt x="317625" y="411215"/>
                  <a:pt x="307914" y="420926"/>
                  <a:pt x="295941" y="420926"/>
                </a:cubicBezTo>
                <a:lnTo>
                  <a:pt x="184741" y="420926"/>
                </a:lnTo>
                <a:cubicBezTo>
                  <a:pt x="172768" y="420926"/>
                  <a:pt x="163059" y="411215"/>
                  <a:pt x="163059" y="399244"/>
                </a:cubicBezTo>
                <a:cubicBezTo>
                  <a:pt x="163059" y="387271"/>
                  <a:pt x="172770" y="377563"/>
                  <a:pt x="184741" y="377563"/>
                </a:cubicBezTo>
                <a:close/>
                <a:moveTo>
                  <a:pt x="148218" y="338250"/>
                </a:moveTo>
                <a:lnTo>
                  <a:pt x="148218" y="460854"/>
                </a:lnTo>
                <a:lnTo>
                  <a:pt x="329982" y="460854"/>
                </a:lnTo>
                <a:lnTo>
                  <a:pt x="329982" y="338250"/>
                </a:lnTo>
                <a:close/>
                <a:moveTo>
                  <a:pt x="109754" y="71349"/>
                </a:moveTo>
                <a:lnTo>
                  <a:pt x="220954" y="71349"/>
                </a:lnTo>
                <a:cubicBezTo>
                  <a:pt x="232927" y="71349"/>
                  <a:pt x="242635" y="81060"/>
                  <a:pt x="242635" y="93030"/>
                </a:cubicBezTo>
                <a:cubicBezTo>
                  <a:pt x="242635" y="105001"/>
                  <a:pt x="232899" y="114712"/>
                  <a:pt x="220926" y="114712"/>
                </a:cubicBezTo>
                <a:lnTo>
                  <a:pt x="109754" y="114712"/>
                </a:lnTo>
                <a:cubicBezTo>
                  <a:pt x="97781" y="114712"/>
                  <a:pt x="88073" y="105001"/>
                  <a:pt x="88073" y="93030"/>
                </a:cubicBezTo>
                <a:cubicBezTo>
                  <a:pt x="88073" y="81057"/>
                  <a:pt x="97784" y="71349"/>
                  <a:pt x="109754" y="71349"/>
                </a:cubicBezTo>
                <a:close/>
                <a:moveTo>
                  <a:pt x="43337" y="43363"/>
                </a:moveTo>
                <a:lnTo>
                  <a:pt x="43337" y="460854"/>
                </a:lnTo>
                <a:lnTo>
                  <a:pt x="104880" y="460854"/>
                </a:lnTo>
                <a:lnTo>
                  <a:pt x="104880" y="330499"/>
                </a:lnTo>
                <a:cubicBezTo>
                  <a:pt x="104880" y="310857"/>
                  <a:pt x="120853" y="294885"/>
                  <a:pt x="140495" y="294885"/>
                </a:cubicBezTo>
                <a:lnTo>
                  <a:pt x="337735" y="294885"/>
                </a:lnTo>
                <a:cubicBezTo>
                  <a:pt x="357377" y="294885"/>
                  <a:pt x="373350" y="310857"/>
                  <a:pt x="373350" y="330499"/>
                </a:cubicBezTo>
                <a:lnTo>
                  <a:pt x="373350" y="460854"/>
                </a:lnTo>
                <a:lnTo>
                  <a:pt x="391087" y="460854"/>
                </a:lnTo>
                <a:cubicBezTo>
                  <a:pt x="420108" y="460854"/>
                  <a:pt x="443721" y="440743"/>
                  <a:pt x="443721" y="415998"/>
                </a:cubicBezTo>
                <a:lnTo>
                  <a:pt x="443721" y="189930"/>
                </a:lnTo>
                <a:lnTo>
                  <a:pt x="290591" y="43363"/>
                </a:lnTo>
                <a:close/>
                <a:moveTo>
                  <a:pt x="35917" y="0"/>
                </a:moveTo>
                <a:lnTo>
                  <a:pt x="293102" y="0"/>
                </a:lnTo>
                <a:cubicBezTo>
                  <a:pt x="302703" y="0"/>
                  <a:pt x="311695" y="3560"/>
                  <a:pt x="318481" y="10041"/>
                </a:cubicBezTo>
                <a:lnTo>
                  <a:pt x="476549" y="161324"/>
                </a:lnTo>
                <a:cubicBezTo>
                  <a:pt x="483335" y="167834"/>
                  <a:pt x="487087" y="176467"/>
                  <a:pt x="487087" y="185682"/>
                </a:cubicBezTo>
                <a:lnTo>
                  <a:pt x="487087" y="415970"/>
                </a:lnTo>
                <a:cubicBezTo>
                  <a:pt x="487059" y="464633"/>
                  <a:pt x="443997" y="504191"/>
                  <a:pt x="391087" y="504191"/>
                </a:cubicBezTo>
                <a:lnTo>
                  <a:pt x="373350" y="504191"/>
                </a:lnTo>
                <a:lnTo>
                  <a:pt x="373350" y="504208"/>
                </a:lnTo>
                <a:lnTo>
                  <a:pt x="373319" y="504208"/>
                </a:lnTo>
                <a:lnTo>
                  <a:pt x="104880" y="504208"/>
                </a:lnTo>
                <a:lnTo>
                  <a:pt x="104880" y="504191"/>
                </a:lnTo>
                <a:lnTo>
                  <a:pt x="35917" y="504191"/>
                </a:lnTo>
                <a:cubicBezTo>
                  <a:pt x="16111" y="504191"/>
                  <a:pt x="0" y="488743"/>
                  <a:pt x="0" y="469764"/>
                </a:cubicBezTo>
                <a:lnTo>
                  <a:pt x="0" y="34428"/>
                </a:lnTo>
                <a:cubicBezTo>
                  <a:pt x="0" y="15448"/>
                  <a:pt x="16111" y="0"/>
                  <a:pt x="3591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50000">
                <a:schemeClr val="accent1"/>
              </a:gs>
              <a:gs pos="100000">
                <a:schemeClr val="accent1"/>
              </a:gs>
            </a:gsLst>
            <a:lin ang="0" scaled="1"/>
          </a:gradFill>
          <a:ln w="1256" cap="flat">
            <a:noFill/>
            <a:prstDash val="solid"/>
            <a:miter/>
          </a:ln>
        </p:spPr>
        <p:txBody>
          <a:bodyPr wrap="square" rtlCol="0" anchor="ctr">
            <a:noAutofit/>
          </a:bodyPr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Investor Sentiment</a:t>
            </a:r>
            <a:endParaRPr lang="en-US" spc="0">
              <a:latin typeface="+mj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6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Monitoring consumer confidence and market volatility to gauge investor sentiment.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Analyzing Market Mood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9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Identifying industry trends that may influence future stock prices.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Tracking Sector Performance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2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3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Assessing macroeconomic data to understand the broader market context.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4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Interpreting Economic Indicators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7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50265" y="2447925"/>
            <a:ext cx="10496550" cy="1151890"/>
          </a:xfrm>
        </p:spPr>
        <p:txBody>
          <a:bodyPr/>
          <a:lstStyle/>
          <a:p>
            <a:r>
              <a:rPr lang="en-US"/>
              <a:t>Predictive Modeling</a:t>
            </a:r>
            <a:endParaRPr lang="en-US"/>
          </a:p>
        </p:txBody>
      </p:sp>
      <p:sp>
        <p:nvSpPr>
          <p:cNvPr id="5" name="副标题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1526400" y="3708000"/>
            <a:ext cx="9144000" cy="936000"/>
          </a:xfrm>
        </p:spPr>
        <p:txBody>
          <a:bodyPr/>
          <a:lstStyle/>
          <a:p>
            <a:r>
              <a:rPr lang="en-US"/>
              <a:t>Add description</a:t>
            </a:r>
            <a:endParaRPr 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5016000" y="1692000"/>
            <a:ext cx="2160000" cy="504000"/>
          </a:xfrm>
        </p:spPr>
        <p:txBody>
          <a:bodyPr/>
          <a:lstStyle/>
          <a:p>
            <a:r>
              <a:rPr lang="en-US"/>
              <a:t>PART 02</a:t>
            </a:r>
            <a:endParaRPr lang="en-US"/>
          </a:p>
        </p:txBody>
      </p:sp>
    </p:spTree>
    <p:custDataLst>
      <p:tags r:id="rId4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@path_Rectangle 41759-886&amp;3462"/>
          <p:cNvSpPr/>
          <p:nvPr>
            <p:custDataLst>
              <p:tags r:id="rId1"/>
            </p:custDataLst>
          </p:nvPr>
        </p:nvSpPr>
        <p:spPr>
          <a:xfrm>
            <a:off x="180975" y="892175"/>
            <a:ext cx="11314430" cy="2546985"/>
          </a:xfrm>
          <a:prstGeom prst="roundRect">
            <a:avLst>
              <a:gd name="adj" fmla="val 8160"/>
            </a:avLst>
          </a:prstGeom>
          <a:solidFill>
            <a:schemeClr val="lt1"/>
          </a:solidFill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48169" y="892174"/>
            <a:ext cx="4548505" cy="2536825"/>
          </a:xfrm>
        </p:spPr>
        <p:txBody>
          <a:bodyPr wrap="square" anchor="ctr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pc="0" dirty="0">
                <a:solidFill>
                  <a:schemeClr val="dk1">
                    <a:lumMod val="100000"/>
                  </a:schemeClr>
                </a:solidFill>
                <a:latin typeface="+mj-lt"/>
              </a:rPr>
              <a:t>Machine Learning Techniques</a:t>
            </a:r>
            <a:endParaRPr lang="en-US" spc="0" dirty="0">
              <a:solidFill>
                <a:schemeClr val="dk1">
                  <a:lumMod val="100000"/>
                </a:schemeClr>
              </a:solidFill>
              <a:latin typeface="+mj-lt"/>
            </a:endParaRPr>
          </a:p>
        </p:txBody>
      </p:sp>
      <p:pic>
        <p:nvPicPr>
          <p:cNvPr id="5" name="图片 4" descr="2305701106f543e29f8586a62bc9cbc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909" b="41070"/>
          <a:stretch>
            <a:fillRect/>
          </a:stretch>
        </p:blipFill>
        <p:spPr>
          <a:xfrm>
            <a:off x="0" y="892175"/>
            <a:ext cx="6948170" cy="254698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942" h="4011">
                <a:moveTo>
                  <a:pt x="0" y="0"/>
                </a:moveTo>
                <a:lnTo>
                  <a:pt x="10942" y="0"/>
                </a:lnTo>
                <a:lnTo>
                  <a:pt x="10942" y="4011"/>
                </a:lnTo>
                <a:lnTo>
                  <a:pt x="0" y="4011"/>
                </a:lnTo>
                <a:lnTo>
                  <a:pt x="0" y="0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" name="椭圆 2"/>
          <p:cNvSpPr/>
          <p:nvPr>
            <p:custDataLst>
              <p:tags r:id="rId5"/>
            </p:custDataLst>
          </p:nvPr>
        </p:nvSpPr>
        <p:spPr>
          <a:xfrm>
            <a:off x="871855" y="4297680"/>
            <a:ext cx="601980" cy="60198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latin typeface="+mn-lt"/>
                <a:sym typeface="+mn-lt"/>
              </a:rPr>
              <a:t>01</a:t>
            </a:r>
            <a:endParaRPr lang="en-US" b="1" dirty="0">
              <a:latin typeface="+mn-ea"/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6"/>
            </p:custDataLst>
          </p:nvPr>
        </p:nvSpPr>
        <p:spPr>
          <a:xfrm>
            <a:off x="1604010" y="4869180"/>
            <a:ext cx="2382520" cy="1195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Utilize regression models to forecast future stock prices.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1604645" y="4361180"/>
            <a:ext cx="2382520" cy="412750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Regression Analysis</a:t>
            </a:r>
            <a:endParaRPr lang="en-US" sz="1600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7" name="椭圆 6"/>
          <p:cNvSpPr/>
          <p:nvPr>
            <p:custDataLst>
              <p:tags r:id="rId8"/>
            </p:custDataLst>
          </p:nvPr>
        </p:nvSpPr>
        <p:spPr>
          <a:xfrm>
            <a:off x="4537075" y="4297680"/>
            <a:ext cx="601980" cy="60198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>
                <a:latin typeface="+mn-lt"/>
                <a:sym typeface="+mn-lt"/>
              </a:rPr>
              <a:t>02</a:t>
            </a:r>
            <a:endParaRPr lang="en-US" b="1" dirty="0">
              <a:latin typeface="+mn-ea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5269230" y="4869180"/>
            <a:ext cx="2382520" cy="1195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Leverage decision tree classifiers to identify market trends.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5269865" y="4361180"/>
            <a:ext cx="2382520" cy="412750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 fontScale="80000"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Decision Tree Algorithms</a:t>
            </a:r>
            <a:endParaRPr lang="en-US" sz="2000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12" name="椭圆 11"/>
          <p:cNvSpPr/>
          <p:nvPr>
            <p:custDataLst>
              <p:tags r:id="rId11"/>
            </p:custDataLst>
          </p:nvPr>
        </p:nvSpPr>
        <p:spPr>
          <a:xfrm>
            <a:off x="8202295" y="4297680"/>
            <a:ext cx="601980" cy="60198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>
                <a:latin typeface="+mn-lt"/>
                <a:sym typeface="+mn-lt"/>
              </a:rPr>
              <a:t>03</a:t>
            </a:r>
            <a:endParaRPr lang="en-US" b="1" dirty="0">
              <a:latin typeface="+mn-ea"/>
              <a:sym typeface="+mn-ea"/>
            </a:endParaRPr>
          </a:p>
        </p:txBody>
      </p:sp>
      <p:sp>
        <p:nvSpPr>
          <p:cNvPr id="10" name="矩形 9"/>
          <p:cNvSpPr/>
          <p:nvPr>
            <p:custDataLst>
              <p:tags r:id="rId12"/>
            </p:custDataLst>
          </p:nvPr>
        </p:nvSpPr>
        <p:spPr>
          <a:xfrm>
            <a:off x="8934450" y="4869180"/>
            <a:ext cx="2382521" cy="1195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Apply deep learning neural networks for price prediction.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3"/>
            </p:custDataLst>
          </p:nvPr>
        </p:nvSpPr>
        <p:spPr>
          <a:xfrm>
            <a:off x="8935085" y="4361180"/>
            <a:ext cx="2382520" cy="412750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Neural Networks</a:t>
            </a:r>
            <a:endParaRPr lang="en-US" sz="1600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6913" y="159487"/>
            <a:ext cx="10799761" cy="1080000"/>
          </a:xfrm>
          <a:noFill/>
        </p:spPr>
        <p:txBody>
          <a:bodyPr wrap="square" lIns="0" tIns="0" rIns="0" bIns="0">
            <a:normAutofit/>
          </a:bodyPr>
          <a:lstStyle/>
          <a:p>
            <a:r>
              <a:rPr lang="en-US" sz="3600" spc="0" dirty="0">
                <a:solidFill>
                  <a:schemeClr val="tx1"/>
                </a:solidFill>
                <a:latin typeface="+mj-lt"/>
              </a:rPr>
              <a:t>Time Series Analysis</a:t>
            </a:r>
            <a:endParaRPr lang="en-US" sz="3600" spc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9" name="图片 28" descr="房间的摆设布局&#10;&#10;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34" t="39741" r="15357" b="7767"/>
          <a:stretch>
            <a:fillRect/>
          </a:stretch>
        </p:blipFill>
        <p:spPr>
          <a:xfrm>
            <a:off x="4191108" y="1767600"/>
            <a:ext cx="3809672" cy="2481508"/>
          </a:xfrm>
          <a:custGeom>
            <a:avLst/>
            <a:gdLst>
              <a:gd name="connsiteX0" fmla="*/ 0 w 3809719"/>
              <a:gd name="connsiteY0" fmla="*/ 0 h 2481538"/>
              <a:gd name="connsiteX1" fmla="*/ 3809719 w 3809719"/>
              <a:gd name="connsiteY1" fmla="*/ 0 h 2481538"/>
              <a:gd name="connsiteX2" fmla="*/ 3809719 w 3809719"/>
              <a:gd name="connsiteY2" fmla="*/ 2481538 h 2481538"/>
              <a:gd name="connsiteX3" fmla="*/ 0 w 3809719"/>
              <a:gd name="connsiteY3" fmla="*/ 2481538 h 2481538"/>
              <a:gd name="connsiteX4" fmla="*/ 0 w 3809719"/>
              <a:gd name="connsiteY4" fmla="*/ 0 h 24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09719" h="2481538">
                <a:moveTo>
                  <a:pt x="0" y="0"/>
                </a:moveTo>
                <a:lnTo>
                  <a:pt x="3809719" y="0"/>
                </a:lnTo>
                <a:lnTo>
                  <a:pt x="3809719" y="2481538"/>
                </a:lnTo>
                <a:lnTo>
                  <a:pt x="0" y="248153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27" name="图片 26" descr="房间里的沙发&#10;&#10;低可信度描述已自动生成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57" t="38666" r="2730" b="4992"/>
          <a:stretch>
            <a:fillRect/>
          </a:stretch>
        </p:blipFill>
        <p:spPr>
          <a:xfrm>
            <a:off x="159" y="1768870"/>
            <a:ext cx="4018866" cy="2481508"/>
          </a:xfrm>
          <a:custGeom>
            <a:avLst/>
            <a:gdLst>
              <a:gd name="connsiteX0" fmla="*/ 0 w 4018915"/>
              <a:gd name="connsiteY0" fmla="*/ 0 h 2481538"/>
              <a:gd name="connsiteX1" fmla="*/ 4018915 w 4018915"/>
              <a:gd name="connsiteY1" fmla="*/ 0 h 2481538"/>
              <a:gd name="connsiteX2" fmla="*/ 4018915 w 4018915"/>
              <a:gd name="connsiteY2" fmla="*/ 2481538 h 2481538"/>
              <a:gd name="connsiteX3" fmla="*/ 0 w 4018915"/>
              <a:gd name="connsiteY3" fmla="*/ 2481538 h 2481538"/>
              <a:gd name="connsiteX4" fmla="*/ 0 w 4018915"/>
              <a:gd name="connsiteY4" fmla="*/ 0 h 24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8915" h="2481538">
                <a:moveTo>
                  <a:pt x="0" y="0"/>
                </a:moveTo>
                <a:lnTo>
                  <a:pt x="4018915" y="0"/>
                </a:lnTo>
                <a:lnTo>
                  <a:pt x="4018915" y="2481538"/>
                </a:lnTo>
                <a:lnTo>
                  <a:pt x="0" y="248153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7" name="图片 16" descr="VCG41N136127408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50000" t="33416" r="1971" b="12663"/>
          <a:stretch>
            <a:fillRect/>
          </a:stretch>
        </p:blipFill>
        <p:spPr>
          <a:xfrm>
            <a:off x="8173144" y="1767600"/>
            <a:ext cx="3314838" cy="2480370"/>
          </a:xfrm>
          <a:custGeom>
            <a:avLst/>
            <a:gdLst>
              <a:gd name="connsiteX0" fmla="*/ 0 w 3289300"/>
              <a:gd name="connsiteY0" fmla="*/ 0 h 2461260"/>
              <a:gd name="connsiteX1" fmla="*/ 2058670 w 3289300"/>
              <a:gd name="connsiteY1" fmla="*/ 0 h 2461260"/>
              <a:gd name="connsiteX2" fmla="*/ 3289300 w 3289300"/>
              <a:gd name="connsiteY2" fmla="*/ 1230630 h 2461260"/>
              <a:gd name="connsiteX3" fmla="*/ 2058670 w 3289300"/>
              <a:gd name="connsiteY3" fmla="*/ 2461260 h 2461260"/>
              <a:gd name="connsiteX4" fmla="*/ 0 w 3289300"/>
              <a:gd name="connsiteY4" fmla="*/ 2461260 h 2461260"/>
              <a:gd name="connsiteX5" fmla="*/ 0 w 3289300"/>
              <a:gd name="connsiteY5" fmla="*/ 0 h 246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9300" h="2461260">
                <a:moveTo>
                  <a:pt x="0" y="0"/>
                </a:moveTo>
                <a:lnTo>
                  <a:pt x="2058670" y="0"/>
                </a:lnTo>
                <a:cubicBezTo>
                  <a:pt x="2738328" y="0"/>
                  <a:pt x="3289300" y="550972"/>
                  <a:pt x="3289300" y="1230630"/>
                </a:cubicBezTo>
                <a:cubicBezTo>
                  <a:pt x="3289300" y="1910288"/>
                  <a:pt x="2738328" y="2461260"/>
                  <a:pt x="2058670" y="2461260"/>
                </a:cubicBezTo>
                <a:lnTo>
                  <a:pt x="0" y="246126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1" name="文本框 20"/>
          <p:cNvSpPr txBox="1"/>
          <p:nvPr>
            <p:custDataLst>
              <p:tags r:id="rId8"/>
            </p:custDataLst>
          </p:nvPr>
        </p:nvSpPr>
        <p:spPr>
          <a:xfrm>
            <a:off x="1422542" y="522513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 lnSpcReduction="2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Analyze historical stock price data to predict future movements.</a:t>
            </a:r>
            <a:endParaRPr 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9"/>
            </p:custDataLst>
          </p:nvPr>
        </p:nvSpPr>
        <p:spPr>
          <a:xfrm>
            <a:off x="1422542" y="477682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80000"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accent5"/>
                </a:solidFill>
                <a:latin typeface="+mj-lt"/>
              </a:rPr>
              <a:t>Forecasting Future Trends</a:t>
            </a:r>
            <a:endParaRPr lang="en-US" b="1" dirty="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33" name="文本框 32"/>
          <p:cNvSpPr txBox="1"/>
          <p:nvPr>
            <p:custDataLst>
              <p:tags r:id="rId10"/>
            </p:custDataLst>
          </p:nvPr>
        </p:nvSpPr>
        <p:spPr>
          <a:xfrm>
            <a:off x="4968973" y="522513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 lnSpcReduction="2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Recognize recurring patterns in stock market fluctuations.</a:t>
            </a:r>
            <a:endParaRPr 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11"/>
            </p:custDataLst>
          </p:nvPr>
        </p:nvSpPr>
        <p:spPr>
          <a:xfrm>
            <a:off x="4968973" y="477682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accent5"/>
                </a:solidFill>
                <a:latin typeface="+mj-lt"/>
              </a:rPr>
              <a:t>Identifying Patterns</a:t>
            </a:r>
            <a:endParaRPr lang="en-US" sz="1400" b="1" dirty="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37" name="椭圆 36"/>
          <p:cNvSpPr/>
          <p:nvPr>
            <p:custDataLst>
              <p:tags r:id="rId12"/>
            </p:custDataLst>
          </p:nvPr>
        </p:nvSpPr>
        <p:spPr>
          <a:xfrm>
            <a:off x="5675085" y="3822435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02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  <p:sp>
        <p:nvSpPr>
          <p:cNvPr id="41" name="椭圆 40"/>
          <p:cNvSpPr/>
          <p:nvPr>
            <p:custDataLst>
              <p:tags r:id="rId13"/>
            </p:custDataLst>
          </p:nvPr>
        </p:nvSpPr>
        <p:spPr>
          <a:xfrm>
            <a:off x="2128653" y="3824340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01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15405" y="522513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Account for seasonal factors that influence stock prices.</a:t>
            </a:r>
            <a:endParaRPr 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15"/>
            </p:custDataLst>
          </p:nvPr>
        </p:nvSpPr>
        <p:spPr>
          <a:xfrm>
            <a:off x="8515405" y="477682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accent5"/>
                </a:solidFill>
                <a:latin typeface="+mj-lt"/>
              </a:rPr>
              <a:t>Seasonal Adjustments</a:t>
            </a:r>
            <a:endParaRPr lang="en-US" sz="1400" b="1" dirty="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13" name="椭圆 12"/>
          <p:cNvSpPr/>
          <p:nvPr>
            <p:custDataLst>
              <p:tags r:id="rId16"/>
            </p:custDataLst>
          </p:nvPr>
        </p:nvSpPr>
        <p:spPr>
          <a:xfrm>
            <a:off x="9221516" y="3822435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03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Scenario Planning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Analyze Historical Trends</a:t>
            </a:r>
            <a:endParaRPr lang="zh-CN" altLang="en-US"/>
          </a:p>
          <a:p>
            <a:pPr lvl="1"/>
            <a:r>
              <a:rPr lang="zh-CN" altLang="en-US"/>
              <a:t>Examine past stock market data to identify patterns and trends.</a:t>
            </a:r>
            <a:endParaRPr lang="zh-CN" altLang="en-US"/>
          </a:p>
          <a:p>
            <a:r>
              <a:rPr lang="zh-CN" altLang="en-US"/>
              <a:t>Simulate Market Conditions</a:t>
            </a:r>
            <a:endParaRPr lang="zh-CN" altLang="en-US"/>
          </a:p>
          <a:p>
            <a:pPr lvl="1"/>
            <a:r>
              <a:rPr lang="zh-CN" altLang="en-US"/>
              <a:t>Create models to simulate different economic scenarios.</a:t>
            </a:r>
            <a:endParaRPr lang="zh-CN" altLang="en-US"/>
          </a:p>
          <a:p>
            <a:r>
              <a:rPr lang="zh-CN" altLang="en-US"/>
              <a:t>Forecast Future Prices</a:t>
            </a:r>
            <a:endParaRPr lang="zh-CN" altLang="en-US"/>
          </a:p>
          <a:p>
            <a:pPr lvl="1"/>
            <a:r>
              <a:rPr lang="zh-CN" altLang="en-US"/>
              <a:t>Use predictive analytics to estimate future stock prices.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50265" y="2447925"/>
            <a:ext cx="10496550" cy="1151890"/>
          </a:xfrm>
        </p:spPr>
        <p:txBody>
          <a:bodyPr/>
          <a:lstStyle/>
          <a:p>
            <a:r>
              <a:rPr lang="en-US"/>
              <a:t>Factors Influencing Stock Prices</a:t>
            </a:r>
            <a:endParaRPr lang="en-US"/>
          </a:p>
        </p:txBody>
      </p:sp>
      <p:sp>
        <p:nvSpPr>
          <p:cNvPr id="5" name="副标题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1526400" y="3708000"/>
            <a:ext cx="9144000" cy="936000"/>
          </a:xfrm>
        </p:spPr>
        <p:txBody>
          <a:bodyPr/>
          <a:lstStyle/>
          <a:p>
            <a:r>
              <a:rPr lang="en-US"/>
              <a:t>Add description</a:t>
            </a:r>
            <a:endParaRPr 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5016000" y="1692000"/>
            <a:ext cx="2160000" cy="504000"/>
          </a:xfrm>
        </p:spPr>
        <p:txBody>
          <a:bodyPr/>
          <a:lstStyle/>
          <a:p>
            <a:r>
              <a:rPr lang="en-US"/>
              <a:t>PART 03</a:t>
            </a:r>
            <a:endParaRPr lang="en-US"/>
          </a:p>
        </p:txBody>
      </p:sp>
    </p:spTree>
    <p:custDataLst>
      <p:tags r:id="rId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Macroeconomic Conditions</a:t>
            </a:r>
            <a:endParaRPr lang="en-US" spc="0">
              <a:latin typeface="+mj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6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GDP, employment, and inflation impact stock prices.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Economic Growth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9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Changes in interest rates affect stock valuations.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Interest Rates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2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3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Optimism or pessimism influences stock market performance.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4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Investor Sentiment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7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: 形状 17"/>
          <p:cNvSpPr/>
          <p:nvPr>
            <p:custDataLst>
              <p:tags r:id="rId1"/>
            </p:custDataLst>
          </p:nvPr>
        </p:nvSpPr>
        <p:spPr>
          <a:xfrm rot="21342100">
            <a:off x="7469116" y="1289275"/>
            <a:ext cx="3626875" cy="4563048"/>
          </a:xfrm>
          <a:custGeom>
            <a:avLst/>
            <a:gdLst>
              <a:gd name="connsiteX0" fmla="*/ 51465 w 3626875"/>
              <a:gd name="connsiteY0" fmla="*/ 0 h 4563048"/>
              <a:gd name="connsiteX1" fmla="*/ 3575410 w 3626875"/>
              <a:gd name="connsiteY1" fmla="*/ 0 h 4563048"/>
              <a:gd name="connsiteX2" fmla="*/ 3626875 w 3626875"/>
              <a:gd name="connsiteY2" fmla="*/ 51465 h 4563048"/>
              <a:gd name="connsiteX3" fmla="*/ 3626875 w 3626875"/>
              <a:gd name="connsiteY3" fmla="*/ 4511583 h 4563048"/>
              <a:gd name="connsiteX4" fmla="*/ 3575410 w 3626875"/>
              <a:gd name="connsiteY4" fmla="*/ 4563048 h 4563048"/>
              <a:gd name="connsiteX5" fmla="*/ 51465 w 3626875"/>
              <a:gd name="connsiteY5" fmla="*/ 4563048 h 4563048"/>
              <a:gd name="connsiteX6" fmla="*/ 0 w 3626875"/>
              <a:gd name="connsiteY6" fmla="*/ 4511583 h 4563048"/>
              <a:gd name="connsiteX7" fmla="*/ 0 w 3626875"/>
              <a:gd name="connsiteY7" fmla="*/ 51465 h 4563048"/>
              <a:gd name="connsiteX8" fmla="*/ 51465 w 3626875"/>
              <a:gd name="connsiteY8" fmla="*/ 0 h 4563048"/>
              <a:gd name="connsiteX9" fmla="*/ 273025 w 3626875"/>
              <a:gd name="connsiteY9" fmla="*/ 339208 h 4563048"/>
              <a:gd name="connsiteX10" fmla="*/ 273025 w 3626875"/>
              <a:gd name="connsiteY10" fmla="*/ 3588875 h 4563048"/>
              <a:gd name="connsiteX11" fmla="*/ 3353850 w 3626875"/>
              <a:gd name="connsiteY11" fmla="*/ 3588875 h 4563048"/>
              <a:gd name="connsiteX12" fmla="*/ 3353850 w 3626875"/>
              <a:gd name="connsiteY12" fmla="*/ 339208 h 4563048"/>
              <a:gd name="connsiteX13" fmla="*/ 273025 w 3626875"/>
              <a:gd name="connsiteY13" fmla="*/ 339208 h 4563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26875" h="4563048">
                <a:moveTo>
                  <a:pt x="51465" y="0"/>
                </a:moveTo>
                <a:lnTo>
                  <a:pt x="3575410" y="0"/>
                </a:lnTo>
                <a:cubicBezTo>
                  <a:pt x="3603833" y="0"/>
                  <a:pt x="3626875" y="23042"/>
                  <a:pt x="3626875" y="51465"/>
                </a:cubicBezTo>
                <a:lnTo>
                  <a:pt x="3626875" y="4511583"/>
                </a:lnTo>
                <a:cubicBezTo>
                  <a:pt x="3626875" y="4540006"/>
                  <a:pt x="3603833" y="4563048"/>
                  <a:pt x="3575410" y="4563048"/>
                </a:cubicBezTo>
                <a:lnTo>
                  <a:pt x="51465" y="4563048"/>
                </a:lnTo>
                <a:cubicBezTo>
                  <a:pt x="23042" y="4563048"/>
                  <a:pt x="0" y="4540006"/>
                  <a:pt x="0" y="4511583"/>
                </a:cubicBezTo>
                <a:lnTo>
                  <a:pt x="0" y="51465"/>
                </a:lnTo>
                <a:cubicBezTo>
                  <a:pt x="0" y="23042"/>
                  <a:pt x="23042" y="0"/>
                  <a:pt x="51465" y="0"/>
                </a:cubicBezTo>
                <a:close/>
                <a:moveTo>
                  <a:pt x="273025" y="339208"/>
                </a:moveTo>
                <a:lnTo>
                  <a:pt x="273025" y="3588875"/>
                </a:lnTo>
                <a:lnTo>
                  <a:pt x="3353850" y="3588875"/>
                </a:lnTo>
                <a:lnTo>
                  <a:pt x="3353850" y="339208"/>
                </a:lnTo>
                <a:lnTo>
                  <a:pt x="273025" y="339208"/>
                </a:lnTo>
                <a:close/>
              </a:path>
            </a:pathLst>
          </a:custGeom>
          <a:solidFill>
            <a:schemeClr val="lt1">
              <a:lumMod val="100000"/>
            </a:schemeClr>
          </a:solidFill>
          <a:ln>
            <a:noFill/>
          </a:ln>
          <a:effectLst>
            <a:outerShdw blurRad="1524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图片 16" descr="盘子里的食物和咖啡&#10;&#10;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59" t="19531" r="3019" b="9535"/>
          <a:stretch>
            <a:fillRect/>
          </a:stretch>
        </p:blipFill>
        <p:spPr>
          <a:xfrm rot="157750">
            <a:off x="7545194" y="1431901"/>
            <a:ext cx="3474720" cy="4417255"/>
          </a:xfrm>
          <a:custGeom>
            <a:avLst/>
            <a:gdLst>
              <a:gd name="connsiteX0" fmla="*/ 0 w 3474720"/>
              <a:gd name="connsiteY0" fmla="*/ 0 h 4417255"/>
              <a:gd name="connsiteX1" fmla="*/ 3474720 w 3474720"/>
              <a:gd name="connsiteY1" fmla="*/ 0 h 4417255"/>
              <a:gd name="connsiteX2" fmla="*/ 3474720 w 3474720"/>
              <a:gd name="connsiteY2" fmla="*/ 4417255 h 4417255"/>
              <a:gd name="connsiteX3" fmla="*/ 0 w 3474720"/>
              <a:gd name="connsiteY3" fmla="*/ 4417255 h 4417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74720" h="4417255">
                <a:moveTo>
                  <a:pt x="0" y="0"/>
                </a:moveTo>
                <a:lnTo>
                  <a:pt x="3474720" y="0"/>
                </a:lnTo>
                <a:lnTo>
                  <a:pt x="3474720" y="4417255"/>
                </a:lnTo>
                <a:lnTo>
                  <a:pt x="0" y="4417255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6" name="标题 5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1103312" y="1165300"/>
            <a:ext cx="5325479" cy="1223570"/>
          </a:xfrm>
        </p:spPr>
        <p:txBody>
          <a:bodyPr wrap="square" lIns="0" tIns="0" rIns="0" bIns="0" anchor="b" anchorCtr="0">
            <a:normAutofit/>
          </a:bodyPr>
          <a:lstStyle/>
          <a:p>
            <a:pPr algn="l"/>
            <a:r>
              <a:rPr lang="en-US" spc="0" dirty="0">
                <a:latin typeface="+mj-lt"/>
              </a:rPr>
              <a:t>Industry Dynamics</a:t>
            </a:r>
            <a:endParaRPr lang="en-US" spc="0" dirty="0">
              <a:latin typeface="+mj-lt"/>
            </a:endParaRPr>
          </a:p>
        </p:txBody>
      </p:sp>
      <p:sp>
        <p:nvSpPr>
          <p:cNvPr id="7" name="任意多边形: 形状 6"/>
          <p:cNvSpPr/>
          <p:nvPr>
            <p:custDataLst>
              <p:tags r:id="rId5"/>
            </p:custDataLst>
          </p:nvPr>
        </p:nvSpPr>
        <p:spPr>
          <a:xfrm rot="157750">
            <a:off x="7469117" y="1359003"/>
            <a:ext cx="3626875" cy="4563048"/>
          </a:xfrm>
          <a:custGeom>
            <a:avLst/>
            <a:gdLst>
              <a:gd name="connsiteX0" fmla="*/ 51465 w 3626875"/>
              <a:gd name="connsiteY0" fmla="*/ 0 h 4563048"/>
              <a:gd name="connsiteX1" fmla="*/ 3575410 w 3626875"/>
              <a:gd name="connsiteY1" fmla="*/ 0 h 4563048"/>
              <a:gd name="connsiteX2" fmla="*/ 3626875 w 3626875"/>
              <a:gd name="connsiteY2" fmla="*/ 51465 h 4563048"/>
              <a:gd name="connsiteX3" fmla="*/ 3626875 w 3626875"/>
              <a:gd name="connsiteY3" fmla="*/ 4511583 h 4563048"/>
              <a:gd name="connsiteX4" fmla="*/ 3575410 w 3626875"/>
              <a:gd name="connsiteY4" fmla="*/ 4563048 h 4563048"/>
              <a:gd name="connsiteX5" fmla="*/ 51465 w 3626875"/>
              <a:gd name="connsiteY5" fmla="*/ 4563048 h 4563048"/>
              <a:gd name="connsiteX6" fmla="*/ 0 w 3626875"/>
              <a:gd name="connsiteY6" fmla="*/ 4511583 h 4563048"/>
              <a:gd name="connsiteX7" fmla="*/ 0 w 3626875"/>
              <a:gd name="connsiteY7" fmla="*/ 51465 h 4563048"/>
              <a:gd name="connsiteX8" fmla="*/ 51465 w 3626875"/>
              <a:gd name="connsiteY8" fmla="*/ 0 h 4563048"/>
              <a:gd name="connsiteX9" fmla="*/ 273025 w 3626875"/>
              <a:gd name="connsiteY9" fmla="*/ 339208 h 4563048"/>
              <a:gd name="connsiteX10" fmla="*/ 273025 w 3626875"/>
              <a:gd name="connsiteY10" fmla="*/ 3588875 h 4563048"/>
              <a:gd name="connsiteX11" fmla="*/ 3353850 w 3626875"/>
              <a:gd name="connsiteY11" fmla="*/ 3588875 h 4563048"/>
              <a:gd name="connsiteX12" fmla="*/ 3353850 w 3626875"/>
              <a:gd name="connsiteY12" fmla="*/ 339208 h 4563048"/>
              <a:gd name="connsiteX13" fmla="*/ 273025 w 3626875"/>
              <a:gd name="connsiteY13" fmla="*/ 339208 h 4563048"/>
              <a:gd name="connsiteX0-1" fmla="*/ 51465 w 3626875"/>
              <a:gd name="connsiteY0-2" fmla="*/ 0 h 4563048"/>
              <a:gd name="connsiteX1-3" fmla="*/ 3575410 w 3626875"/>
              <a:gd name="connsiteY1-4" fmla="*/ 0 h 4563048"/>
              <a:gd name="connsiteX2-5" fmla="*/ 3626875 w 3626875"/>
              <a:gd name="connsiteY2-6" fmla="*/ 51465 h 4563048"/>
              <a:gd name="connsiteX3-7" fmla="*/ 3626875 w 3626875"/>
              <a:gd name="connsiteY3-8" fmla="*/ 4511583 h 4563048"/>
              <a:gd name="connsiteX4-9" fmla="*/ 3575410 w 3626875"/>
              <a:gd name="connsiteY4-10" fmla="*/ 4563048 h 4563048"/>
              <a:gd name="connsiteX5-11" fmla="*/ 51465 w 3626875"/>
              <a:gd name="connsiteY5-12" fmla="*/ 4563048 h 4563048"/>
              <a:gd name="connsiteX6-13" fmla="*/ 0 w 3626875"/>
              <a:gd name="connsiteY6-14" fmla="*/ 4511583 h 4563048"/>
              <a:gd name="connsiteX7-15" fmla="*/ 0 w 3626875"/>
              <a:gd name="connsiteY7-16" fmla="*/ 51465 h 4563048"/>
              <a:gd name="connsiteX8-17" fmla="*/ 51465 w 3626875"/>
              <a:gd name="connsiteY8-18" fmla="*/ 0 h 4563048"/>
              <a:gd name="connsiteX9-19" fmla="*/ 273025 w 3626875"/>
              <a:gd name="connsiteY9-20" fmla="*/ 339208 h 4563048"/>
              <a:gd name="connsiteX10-21" fmla="*/ 273240 w 3626875"/>
              <a:gd name="connsiteY10-22" fmla="*/ 4053589 h 4563048"/>
              <a:gd name="connsiteX11-23" fmla="*/ 3353850 w 3626875"/>
              <a:gd name="connsiteY11-24" fmla="*/ 3588875 h 4563048"/>
              <a:gd name="connsiteX12-25" fmla="*/ 3353850 w 3626875"/>
              <a:gd name="connsiteY12-26" fmla="*/ 339208 h 4563048"/>
              <a:gd name="connsiteX13-27" fmla="*/ 273025 w 3626875"/>
              <a:gd name="connsiteY13-28" fmla="*/ 339208 h 4563048"/>
              <a:gd name="connsiteX0-29" fmla="*/ 51465 w 3626875"/>
              <a:gd name="connsiteY0-30" fmla="*/ 0 h 4563048"/>
              <a:gd name="connsiteX1-31" fmla="*/ 3575410 w 3626875"/>
              <a:gd name="connsiteY1-32" fmla="*/ 0 h 4563048"/>
              <a:gd name="connsiteX2-33" fmla="*/ 3626875 w 3626875"/>
              <a:gd name="connsiteY2-34" fmla="*/ 51465 h 4563048"/>
              <a:gd name="connsiteX3-35" fmla="*/ 3626875 w 3626875"/>
              <a:gd name="connsiteY3-36" fmla="*/ 4511583 h 4563048"/>
              <a:gd name="connsiteX4-37" fmla="*/ 3575410 w 3626875"/>
              <a:gd name="connsiteY4-38" fmla="*/ 4563048 h 4563048"/>
              <a:gd name="connsiteX5-39" fmla="*/ 51465 w 3626875"/>
              <a:gd name="connsiteY5-40" fmla="*/ 4563048 h 4563048"/>
              <a:gd name="connsiteX6-41" fmla="*/ 0 w 3626875"/>
              <a:gd name="connsiteY6-42" fmla="*/ 4511583 h 4563048"/>
              <a:gd name="connsiteX7-43" fmla="*/ 0 w 3626875"/>
              <a:gd name="connsiteY7-44" fmla="*/ 51465 h 4563048"/>
              <a:gd name="connsiteX8-45" fmla="*/ 51465 w 3626875"/>
              <a:gd name="connsiteY8-46" fmla="*/ 0 h 4563048"/>
              <a:gd name="connsiteX9-47" fmla="*/ 273025 w 3626875"/>
              <a:gd name="connsiteY9-48" fmla="*/ 339208 h 4563048"/>
              <a:gd name="connsiteX10-49" fmla="*/ 274782 w 3626875"/>
              <a:gd name="connsiteY10-50" fmla="*/ 3933816 h 4563048"/>
              <a:gd name="connsiteX11-51" fmla="*/ 3353850 w 3626875"/>
              <a:gd name="connsiteY11-52" fmla="*/ 3588875 h 4563048"/>
              <a:gd name="connsiteX12-53" fmla="*/ 3353850 w 3626875"/>
              <a:gd name="connsiteY12-54" fmla="*/ 339208 h 4563048"/>
              <a:gd name="connsiteX13-55" fmla="*/ 273025 w 3626875"/>
              <a:gd name="connsiteY13-56" fmla="*/ 339208 h 4563048"/>
              <a:gd name="connsiteX0-57" fmla="*/ 51465 w 3626875"/>
              <a:gd name="connsiteY0-58" fmla="*/ 0 h 4563048"/>
              <a:gd name="connsiteX1-59" fmla="*/ 3575410 w 3626875"/>
              <a:gd name="connsiteY1-60" fmla="*/ 0 h 4563048"/>
              <a:gd name="connsiteX2-61" fmla="*/ 3626875 w 3626875"/>
              <a:gd name="connsiteY2-62" fmla="*/ 51465 h 4563048"/>
              <a:gd name="connsiteX3-63" fmla="*/ 3626875 w 3626875"/>
              <a:gd name="connsiteY3-64" fmla="*/ 4511583 h 4563048"/>
              <a:gd name="connsiteX4-65" fmla="*/ 3575410 w 3626875"/>
              <a:gd name="connsiteY4-66" fmla="*/ 4563048 h 4563048"/>
              <a:gd name="connsiteX5-67" fmla="*/ 51465 w 3626875"/>
              <a:gd name="connsiteY5-68" fmla="*/ 4563048 h 4563048"/>
              <a:gd name="connsiteX6-69" fmla="*/ 0 w 3626875"/>
              <a:gd name="connsiteY6-70" fmla="*/ 4511583 h 4563048"/>
              <a:gd name="connsiteX7-71" fmla="*/ 0 w 3626875"/>
              <a:gd name="connsiteY7-72" fmla="*/ 51465 h 4563048"/>
              <a:gd name="connsiteX8-73" fmla="*/ 51465 w 3626875"/>
              <a:gd name="connsiteY8-74" fmla="*/ 0 h 4563048"/>
              <a:gd name="connsiteX9-75" fmla="*/ 273025 w 3626875"/>
              <a:gd name="connsiteY9-76" fmla="*/ 339208 h 4563048"/>
              <a:gd name="connsiteX10-77" fmla="*/ 274782 w 3626875"/>
              <a:gd name="connsiteY10-78" fmla="*/ 3933816 h 4563048"/>
              <a:gd name="connsiteX11-79" fmla="*/ 3356577 w 3626875"/>
              <a:gd name="connsiteY11-80" fmla="*/ 3954896 h 4563048"/>
              <a:gd name="connsiteX12-81" fmla="*/ 3353850 w 3626875"/>
              <a:gd name="connsiteY12-82" fmla="*/ 339208 h 4563048"/>
              <a:gd name="connsiteX13-83" fmla="*/ 273025 w 3626875"/>
              <a:gd name="connsiteY13-84" fmla="*/ 339208 h 4563048"/>
              <a:gd name="connsiteX0-85" fmla="*/ 51465 w 3626875"/>
              <a:gd name="connsiteY0-86" fmla="*/ 0 h 4563048"/>
              <a:gd name="connsiteX1-87" fmla="*/ 3575410 w 3626875"/>
              <a:gd name="connsiteY1-88" fmla="*/ 0 h 4563048"/>
              <a:gd name="connsiteX2-89" fmla="*/ 3626875 w 3626875"/>
              <a:gd name="connsiteY2-90" fmla="*/ 51465 h 4563048"/>
              <a:gd name="connsiteX3-91" fmla="*/ 3626875 w 3626875"/>
              <a:gd name="connsiteY3-92" fmla="*/ 4511583 h 4563048"/>
              <a:gd name="connsiteX4-93" fmla="*/ 3575410 w 3626875"/>
              <a:gd name="connsiteY4-94" fmla="*/ 4563048 h 4563048"/>
              <a:gd name="connsiteX5-95" fmla="*/ 51465 w 3626875"/>
              <a:gd name="connsiteY5-96" fmla="*/ 4563048 h 4563048"/>
              <a:gd name="connsiteX6-97" fmla="*/ 0 w 3626875"/>
              <a:gd name="connsiteY6-98" fmla="*/ 4511583 h 4563048"/>
              <a:gd name="connsiteX7-99" fmla="*/ 0 w 3626875"/>
              <a:gd name="connsiteY7-100" fmla="*/ 51465 h 4563048"/>
              <a:gd name="connsiteX8-101" fmla="*/ 51465 w 3626875"/>
              <a:gd name="connsiteY8-102" fmla="*/ 0 h 4563048"/>
              <a:gd name="connsiteX9-103" fmla="*/ 275535 w 3626875"/>
              <a:gd name="connsiteY9-104" fmla="*/ 240515 h 4563048"/>
              <a:gd name="connsiteX10-105" fmla="*/ 274782 w 3626875"/>
              <a:gd name="connsiteY10-106" fmla="*/ 3933816 h 4563048"/>
              <a:gd name="connsiteX11-107" fmla="*/ 3356577 w 3626875"/>
              <a:gd name="connsiteY11-108" fmla="*/ 3954896 h 4563048"/>
              <a:gd name="connsiteX12-109" fmla="*/ 3353850 w 3626875"/>
              <a:gd name="connsiteY12-110" fmla="*/ 339208 h 4563048"/>
              <a:gd name="connsiteX13-111" fmla="*/ 275535 w 3626875"/>
              <a:gd name="connsiteY13-112" fmla="*/ 240515 h 4563048"/>
              <a:gd name="connsiteX0-113" fmla="*/ 51465 w 3626875"/>
              <a:gd name="connsiteY0-114" fmla="*/ 0 h 4563048"/>
              <a:gd name="connsiteX1-115" fmla="*/ 3575410 w 3626875"/>
              <a:gd name="connsiteY1-116" fmla="*/ 0 h 4563048"/>
              <a:gd name="connsiteX2-117" fmla="*/ 3626875 w 3626875"/>
              <a:gd name="connsiteY2-118" fmla="*/ 51465 h 4563048"/>
              <a:gd name="connsiteX3-119" fmla="*/ 3626875 w 3626875"/>
              <a:gd name="connsiteY3-120" fmla="*/ 4511583 h 4563048"/>
              <a:gd name="connsiteX4-121" fmla="*/ 3575410 w 3626875"/>
              <a:gd name="connsiteY4-122" fmla="*/ 4563048 h 4563048"/>
              <a:gd name="connsiteX5-123" fmla="*/ 51465 w 3626875"/>
              <a:gd name="connsiteY5-124" fmla="*/ 4563048 h 4563048"/>
              <a:gd name="connsiteX6-125" fmla="*/ 0 w 3626875"/>
              <a:gd name="connsiteY6-126" fmla="*/ 4511583 h 4563048"/>
              <a:gd name="connsiteX7-127" fmla="*/ 0 w 3626875"/>
              <a:gd name="connsiteY7-128" fmla="*/ 51465 h 4563048"/>
              <a:gd name="connsiteX8-129" fmla="*/ 51465 w 3626875"/>
              <a:gd name="connsiteY8-130" fmla="*/ 0 h 4563048"/>
              <a:gd name="connsiteX9-131" fmla="*/ 275535 w 3626875"/>
              <a:gd name="connsiteY9-132" fmla="*/ 240515 h 4563048"/>
              <a:gd name="connsiteX10-133" fmla="*/ 274782 w 3626875"/>
              <a:gd name="connsiteY10-134" fmla="*/ 3933816 h 4563048"/>
              <a:gd name="connsiteX11-135" fmla="*/ 3356577 w 3626875"/>
              <a:gd name="connsiteY11-136" fmla="*/ 3954896 h 4563048"/>
              <a:gd name="connsiteX12-137" fmla="*/ 3349333 w 3626875"/>
              <a:gd name="connsiteY12-138" fmla="*/ 240838 h 4563048"/>
              <a:gd name="connsiteX13-139" fmla="*/ 275535 w 3626875"/>
              <a:gd name="connsiteY13-140" fmla="*/ 240515 h 4563048"/>
              <a:gd name="connsiteX0-141" fmla="*/ 51465 w 3626875"/>
              <a:gd name="connsiteY0-142" fmla="*/ 0 h 4563048"/>
              <a:gd name="connsiteX1-143" fmla="*/ 3575410 w 3626875"/>
              <a:gd name="connsiteY1-144" fmla="*/ 0 h 4563048"/>
              <a:gd name="connsiteX2-145" fmla="*/ 3626875 w 3626875"/>
              <a:gd name="connsiteY2-146" fmla="*/ 51465 h 4563048"/>
              <a:gd name="connsiteX3-147" fmla="*/ 3626875 w 3626875"/>
              <a:gd name="connsiteY3-148" fmla="*/ 4511583 h 4563048"/>
              <a:gd name="connsiteX4-149" fmla="*/ 3575410 w 3626875"/>
              <a:gd name="connsiteY4-150" fmla="*/ 4563048 h 4563048"/>
              <a:gd name="connsiteX5-151" fmla="*/ 51465 w 3626875"/>
              <a:gd name="connsiteY5-152" fmla="*/ 4563048 h 4563048"/>
              <a:gd name="connsiteX6-153" fmla="*/ 0 w 3626875"/>
              <a:gd name="connsiteY6-154" fmla="*/ 4511583 h 4563048"/>
              <a:gd name="connsiteX7-155" fmla="*/ 0 w 3626875"/>
              <a:gd name="connsiteY7-156" fmla="*/ 51465 h 4563048"/>
              <a:gd name="connsiteX8-157" fmla="*/ 51465 w 3626875"/>
              <a:gd name="connsiteY8-158" fmla="*/ 0 h 4563048"/>
              <a:gd name="connsiteX9-159" fmla="*/ 275535 w 3626875"/>
              <a:gd name="connsiteY9-160" fmla="*/ 240515 h 4563048"/>
              <a:gd name="connsiteX10-161" fmla="*/ 274782 w 3626875"/>
              <a:gd name="connsiteY10-162" fmla="*/ 3933816 h 4563048"/>
              <a:gd name="connsiteX11-163" fmla="*/ 3356577 w 3626875"/>
              <a:gd name="connsiteY11-164" fmla="*/ 3954896 h 4563048"/>
              <a:gd name="connsiteX12-165" fmla="*/ 3351269 w 3626875"/>
              <a:gd name="connsiteY12-166" fmla="*/ 282996 h 4563048"/>
              <a:gd name="connsiteX13-167" fmla="*/ 275535 w 3626875"/>
              <a:gd name="connsiteY13-168" fmla="*/ 240515 h 4563048"/>
              <a:gd name="connsiteX0-169" fmla="*/ 51465 w 3626875"/>
              <a:gd name="connsiteY0-170" fmla="*/ 0 h 4563048"/>
              <a:gd name="connsiteX1-171" fmla="*/ 3575410 w 3626875"/>
              <a:gd name="connsiteY1-172" fmla="*/ 0 h 4563048"/>
              <a:gd name="connsiteX2-173" fmla="*/ 3626875 w 3626875"/>
              <a:gd name="connsiteY2-174" fmla="*/ 51465 h 4563048"/>
              <a:gd name="connsiteX3-175" fmla="*/ 3626875 w 3626875"/>
              <a:gd name="connsiteY3-176" fmla="*/ 4511583 h 4563048"/>
              <a:gd name="connsiteX4-177" fmla="*/ 3575410 w 3626875"/>
              <a:gd name="connsiteY4-178" fmla="*/ 4563048 h 4563048"/>
              <a:gd name="connsiteX5-179" fmla="*/ 51465 w 3626875"/>
              <a:gd name="connsiteY5-180" fmla="*/ 4563048 h 4563048"/>
              <a:gd name="connsiteX6-181" fmla="*/ 0 w 3626875"/>
              <a:gd name="connsiteY6-182" fmla="*/ 4511583 h 4563048"/>
              <a:gd name="connsiteX7-183" fmla="*/ 0 w 3626875"/>
              <a:gd name="connsiteY7-184" fmla="*/ 51465 h 4563048"/>
              <a:gd name="connsiteX8-185" fmla="*/ 51465 w 3626875"/>
              <a:gd name="connsiteY8-186" fmla="*/ 0 h 4563048"/>
              <a:gd name="connsiteX9-187" fmla="*/ 275535 w 3626875"/>
              <a:gd name="connsiteY9-188" fmla="*/ 240515 h 4563048"/>
              <a:gd name="connsiteX10-189" fmla="*/ 279550 w 3626875"/>
              <a:gd name="connsiteY10-190" fmla="*/ 3884310 h 4563048"/>
              <a:gd name="connsiteX11-191" fmla="*/ 3356577 w 3626875"/>
              <a:gd name="connsiteY11-192" fmla="*/ 3954896 h 4563048"/>
              <a:gd name="connsiteX12-193" fmla="*/ 3351269 w 3626875"/>
              <a:gd name="connsiteY12-194" fmla="*/ 282996 h 4563048"/>
              <a:gd name="connsiteX13-195" fmla="*/ 275535 w 3626875"/>
              <a:gd name="connsiteY13-196" fmla="*/ 240515 h 4563048"/>
              <a:gd name="connsiteX0-197" fmla="*/ 51465 w 3626875"/>
              <a:gd name="connsiteY0-198" fmla="*/ 0 h 4563048"/>
              <a:gd name="connsiteX1-199" fmla="*/ 3575410 w 3626875"/>
              <a:gd name="connsiteY1-200" fmla="*/ 0 h 4563048"/>
              <a:gd name="connsiteX2-201" fmla="*/ 3626875 w 3626875"/>
              <a:gd name="connsiteY2-202" fmla="*/ 51465 h 4563048"/>
              <a:gd name="connsiteX3-203" fmla="*/ 3626875 w 3626875"/>
              <a:gd name="connsiteY3-204" fmla="*/ 4511583 h 4563048"/>
              <a:gd name="connsiteX4-205" fmla="*/ 3575410 w 3626875"/>
              <a:gd name="connsiteY4-206" fmla="*/ 4563048 h 4563048"/>
              <a:gd name="connsiteX5-207" fmla="*/ 51465 w 3626875"/>
              <a:gd name="connsiteY5-208" fmla="*/ 4563048 h 4563048"/>
              <a:gd name="connsiteX6-209" fmla="*/ 0 w 3626875"/>
              <a:gd name="connsiteY6-210" fmla="*/ 4511583 h 4563048"/>
              <a:gd name="connsiteX7-211" fmla="*/ 0 w 3626875"/>
              <a:gd name="connsiteY7-212" fmla="*/ 51465 h 4563048"/>
              <a:gd name="connsiteX8-213" fmla="*/ 51465 w 3626875"/>
              <a:gd name="connsiteY8-214" fmla="*/ 0 h 4563048"/>
              <a:gd name="connsiteX9-215" fmla="*/ 275535 w 3626875"/>
              <a:gd name="connsiteY9-216" fmla="*/ 240515 h 4563048"/>
              <a:gd name="connsiteX10-217" fmla="*/ 279550 w 3626875"/>
              <a:gd name="connsiteY10-218" fmla="*/ 3884310 h 4563048"/>
              <a:gd name="connsiteX11-219" fmla="*/ 3353996 w 3626875"/>
              <a:gd name="connsiteY11-220" fmla="*/ 3898684 h 4563048"/>
              <a:gd name="connsiteX12-221" fmla="*/ 3351269 w 3626875"/>
              <a:gd name="connsiteY12-222" fmla="*/ 282996 h 4563048"/>
              <a:gd name="connsiteX13-223" fmla="*/ 275535 w 3626875"/>
              <a:gd name="connsiteY13-224" fmla="*/ 240515 h 456304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</a:cxnLst>
            <a:rect l="l" t="t" r="r" b="b"/>
            <a:pathLst>
              <a:path w="3626875" h="4563048">
                <a:moveTo>
                  <a:pt x="51465" y="0"/>
                </a:moveTo>
                <a:lnTo>
                  <a:pt x="3575410" y="0"/>
                </a:lnTo>
                <a:cubicBezTo>
                  <a:pt x="3603833" y="0"/>
                  <a:pt x="3626875" y="23042"/>
                  <a:pt x="3626875" y="51465"/>
                </a:cubicBezTo>
                <a:lnTo>
                  <a:pt x="3626875" y="4511583"/>
                </a:lnTo>
                <a:cubicBezTo>
                  <a:pt x="3626875" y="4540006"/>
                  <a:pt x="3603833" y="4563048"/>
                  <a:pt x="3575410" y="4563048"/>
                </a:cubicBezTo>
                <a:lnTo>
                  <a:pt x="51465" y="4563048"/>
                </a:lnTo>
                <a:cubicBezTo>
                  <a:pt x="23042" y="4563048"/>
                  <a:pt x="0" y="4540006"/>
                  <a:pt x="0" y="4511583"/>
                </a:cubicBezTo>
                <a:lnTo>
                  <a:pt x="0" y="51465"/>
                </a:lnTo>
                <a:cubicBezTo>
                  <a:pt x="0" y="23042"/>
                  <a:pt x="23042" y="0"/>
                  <a:pt x="51465" y="0"/>
                </a:cubicBezTo>
                <a:close/>
                <a:moveTo>
                  <a:pt x="275535" y="240515"/>
                </a:moveTo>
                <a:cubicBezTo>
                  <a:pt x="275607" y="1478642"/>
                  <a:pt x="279478" y="2646183"/>
                  <a:pt x="279550" y="3884310"/>
                </a:cubicBezTo>
                <a:lnTo>
                  <a:pt x="3353996" y="3898684"/>
                </a:lnTo>
                <a:cubicBezTo>
                  <a:pt x="3351581" y="2660665"/>
                  <a:pt x="3353684" y="1521015"/>
                  <a:pt x="3351269" y="282996"/>
                </a:cubicBezTo>
                <a:lnTo>
                  <a:pt x="275535" y="240515"/>
                </a:lnTo>
                <a:close/>
              </a:path>
            </a:pathLst>
          </a:custGeom>
          <a:solidFill>
            <a:schemeClr val="lt1">
              <a:lumMod val="100000"/>
            </a:schemeClr>
          </a:solidFill>
          <a:ln>
            <a:noFill/>
          </a:ln>
          <a:effectLst>
            <a:outerShdw blurRad="152400" dist="38100" dir="27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矩形 2"/>
          <p:cNvSpPr/>
          <p:nvPr>
            <p:custDataLst>
              <p:tags r:id="rId6"/>
            </p:custDataLst>
          </p:nvPr>
        </p:nvSpPr>
        <p:spPr>
          <a:xfrm>
            <a:off x="1200331" y="3317064"/>
            <a:ext cx="5039000" cy="4753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Analyze macroeconomic trends affecting industry.</a:t>
            </a:r>
            <a:endParaRPr lang="en-US" sz="14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2" name="矩形 1"/>
          <p:cNvSpPr/>
          <p:nvPr>
            <p:custDataLst>
              <p:tags r:id="rId7"/>
            </p:custDataLst>
          </p:nvPr>
        </p:nvSpPr>
        <p:spPr>
          <a:xfrm>
            <a:off x="1200331" y="2788920"/>
            <a:ext cx="5035818" cy="47532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Economic Indicators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4" name="矩形 3"/>
          <p:cNvSpPr/>
          <p:nvPr>
            <p:custDataLst>
              <p:tags r:id="rId8"/>
            </p:custDataLst>
          </p:nvPr>
        </p:nvSpPr>
        <p:spPr>
          <a:xfrm>
            <a:off x="1200331" y="4348535"/>
            <a:ext cx="5039000" cy="4753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Evaluate competitor strategies and market share.</a:t>
            </a:r>
            <a:endParaRPr lang="en-US" sz="14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5" name="矩形 4"/>
          <p:cNvSpPr/>
          <p:nvPr>
            <p:custDataLst>
              <p:tags r:id="rId9"/>
            </p:custDataLst>
          </p:nvPr>
        </p:nvSpPr>
        <p:spPr>
          <a:xfrm>
            <a:off x="1200331" y="3820391"/>
            <a:ext cx="5035818" cy="47532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Competitive Landscape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3" name="矩形 12"/>
          <p:cNvSpPr/>
          <p:nvPr>
            <p:custDataLst>
              <p:tags r:id="rId10"/>
            </p:custDataLst>
          </p:nvPr>
        </p:nvSpPr>
        <p:spPr>
          <a:xfrm>
            <a:off x="1200331" y="5380642"/>
            <a:ext cx="5039000" cy="4753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Understand impact of government policies on industry.</a:t>
            </a:r>
            <a:endParaRPr lang="en-US" sz="14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14" name="矩形 13"/>
          <p:cNvSpPr/>
          <p:nvPr>
            <p:custDataLst>
              <p:tags r:id="rId11"/>
            </p:custDataLst>
          </p:nvPr>
        </p:nvSpPr>
        <p:spPr>
          <a:xfrm>
            <a:off x="1200331" y="4851862"/>
            <a:ext cx="5035818" cy="47532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Regulatory Environment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</p:spTree>
    <p:custDataLst>
      <p:tags r:id="rId1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6913" y="159487"/>
            <a:ext cx="10799761" cy="1080000"/>
          </a:xfrm>
          <a:noFill/>
        </p:spPr>
        <p:txBody>
          <a:bodyPr wrap="square" lIns="0" tIns="0" rIns="0" bIns="0">
            <a:normAutofit/>
          </a:bodyPr>
          <a:lstStyle/>
          <a:p>
            <a:r>
              <a:rPr lang="en-US" sz="3600" spc="0" dirty="0">
                <a:solidFill>
                  <a:schemeClr val="tx1"/>
                </a:solidFill>
                <a:latin typeface="+mj-lt"/>
              </a:rPr>
              <a:t>Company Performance</a:t>
            </a:r>
            <a:endParaRPr lang="en-US" sz="3600" spc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9" name="图片 28" descr="房间的摆设布局&#10;&#10;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34" t="39741" r="15357" b="7767"/>
          <a:stretch>
            <a:fillRect/>
          </a:stretch>
        </p:blipFill>
        <p:spPr>
          <a:xfrm>
            <a:off x="4191108" y="1767600"/>
            <a:ext cx="3809672" cy="2481508"/>
          </a:xfrm>
          <a:custGeom>
            <a:avLst/>
            <a:gdLst>
              <a:gd name="connsiteX0" fmla="*/ 0 w 3809719"/>
              <a:gd name="connsiteY0" fmla="*/ 0 h 2481538"/>
              <a:gd name="connsiteX1" fmla="*/ 3809719 w 3809719"/>
              <a:gd name="connsiteY1" fmla="*/ 0 h 2481538"/>
              <a:gd name="connsiteX2" fmla="*/ 3809719 w 3809719"/>
              <a:gd name="connsiteY2" fmla="*/ 2481538 h 2481538"/>
              <a:gd name="connsiteX3" fmla="*/ 0 w 3809719"/>
              <a:gd name="connsiteY3" fmla="*/ 2481538 h 2481538"/>
              <a:gd name="connsiteX4" fmla="*/ 0 w 3809719"/>
              <a:gd name="connsiteY4" fmla="*/ 0 h 24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09719" h="2481538">
                <a:moveTo>
                  <a:pt x="0" y="0"/>
                </a:moveTo>
                <a:lnTo>
                  <a:pt x="3809719" y="0"/>
                </a:lnTo>
                <a:lnTo>
                  <a:pt x="3809719" y="2481538"/>
                </a:lnTo>
                <a:lnTo>
                  <a:pt x="0" y="248153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27" name="图片 26" descr="房间里的沙发&#10;&#10;低可信度描述已自动生成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57" t="38666" r="2730" b="4992"/>
          <a:stretch>
            <a:fillRect/>
          </a:stretch>
        </p:blipFill>
        <p:spPr>
          <a:xfrm>
            <a:off x="159" y="1768870"/>
            <a:ext cx="4018866" cy="2481508"/>
          </a:xfrm>
          <a:custGeom>
            <a:avLst/>
            <a:gdLst>
              <a:gd name="connsiteX0" fmla="*/ 0 w 4018915"/>
              <a:gd name="connsiteY0" fmla="*/ 0 h 2481538"/>
              <a:gd name="connsiteX1" fmla="*/ 4018915 w 4018915"/>
              <a:gd name="connsiteY1" fmla="*/ 0 h 2481538"/>
              <a:gd name="connsiteX2" fmla="*/ 4018915 w 4018915"/>
              <a:gd name="connsiteY2" fmla="*/ 2481538 h 2481538"/>
              <a:gd name="connsiteX3" fmla="*/ 0 w 4018915"/>
              <a:gd name="connsiteY3" fmla="*/ 2481538 h 2481538"/>
              <a:gd name="connsiteX4" fmla="*/ 0 w 4018915"/>
              <a:gd name="connsiteY4" fmla="*/ 0 h 24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8915" h="2481538">
                <a:moveTo>
                  <a:pt x="0" y="0"/>
                </a:moveTo>
                <a:lnTo>
                  <a:pt x="4018915" y="0"/>
                </a:lnTo>
                <a:lnTo>
                  <a:pt x="4018915" y="2481538"/>
                </a:lnTo>
                <a:lnTo>
                  <a:pt x="0" y="248153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7" name="图片 16" descr="VCG41N136127408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50000" t="33416" r="1971" b="12663"/>
          <a:stretch>
            <a:fillRect/>
          </a:stretch>
        </p:blipFill>
        <p:spPr>
          <a:xfrm>
            <a:off x="8173144" y="1767600"/>
            <a:ext cx="3314838" cy="2480370"/>
          </a:xfrm>
          <a:custGeom>
            <a:avLst/>
            <a:gdLst>
              <a:gd name="connsiteX0" fmla="*/ 0 w 3289300"/>
              <a:gd name="connsiteY0" fmla="*/ 0 h 2461260"/>
              <a:gd name="connsiteX1" fmla="*/ 2058670 w 3289300"/>
              <a:gd name="connsiteY1" fmla="*/ 0 h 2461260"/>
              <a:gd name="connsiteX2" fmla="*/ 3289300 w 3289300"/>
              <a:gd name="connsiteY2" fmla="*/ 1230630 h 2461260"/>
              <a:gd name="connsiteX3" fmla="*/ 2058670 w 3289300"/>
              <a:gd name="connsiteY3" fmla="*/ 2461260 h 2461260"/>
              <a:gd name="connsiteX4" fmla="*/ 0 w 3289300"/>
              <a:gd name="connsiteY4" fmla="*/ 2461260 h 2461260"/>
              <a:gd name="connsiteX5" fmla="*/ 0 w 3289300"/>
              <a:gd name="connsiteY5" fmla="*/ 0 h 246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9300" h="2461260">
                <a:moveTo>
                  <a:pt x="0" y="0"/>
                </a:moveTo>
                <a:lnTo>
                  <a:pt x="2058670" y="0"/>
                </a:lnTo>
                <a:cubicBezTo>
                  <a:pt x="2738328" y="0"/>
                  <a:pt x="3289300" y="550972"/>
                  <a:pt x="3289300" y="1230630"/>
                </a:cubicBezTo>
                <a:cubicBezTo>
                  <a:pt x="3289300" y="1910288"/>
                  <a:pt x="2738328" y="2461260"/>
                  <a:pt x="2058670" y="2461260"/>
                </a:cubicBezTo>
                <a:lnTo>
                  <a:pt x="0" y="246126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1" name="文本框 20"/>
          <p:cNvSpPr txBox="1"/>
          <p:nvPr>
            <p:custDataLst>
              <p:tags r:id="rId8"/>
            </p:custDataLst>
          </p:nvPr>
        </p:nvSpPr>
        <p:spPr>
          <a:xfrm>
            <a:off x="1422542" y="522513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Analyze company's financial statements and earnings.</a:t>
            </a:r>
            <a:endParaRPr 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9"/>
            </p:custDataLst>
          </p:nvPr>
        </p:nvSpPr>
        <p:spPr>
          <a:xfrm>
            <a:off x="1422542" y="477682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accent5"/>
                </a:solidFill>
                <a:latin typeface="+mj-lt"/>
              </a:rPr>
              <a:t>Earnings Reports</a:t>
            </a:r>
            <a:endParaRPr lang="en-US" sz="1400" b="1" dirty="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33" name="文本框 32"/>
          <p:cNvSpPr txBox="1"/>
          <p:nvPr>
            <p:custDataLst>
              <p:tags r:id="rId10"/>
            </p:custDataLst>
          </p:nvPr>
        </p:nvSpPr>
        <p:spPr>
          <a:xfrm>
            <a:off x="4968973" y="522513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Assess macroeconomic factors affecting the industry.</a:t>
            </a:r>
            <a:endParaRPr 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11"/>
            </p:custDataLst>
          </p:nvPr>
        </p:nvSpPr>
        <p:spPr>
          <a:xfrm>
            <a:off x="4968973" y="477682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accent5"/>
                </a:solidFill>
                <a:latin typeface="+mj-lt"/>
              </a:rPr>
              <a:t>Economic Conditions</a:t>
            </a:r>
            <a:endParaRPr lang="en-US" sz="1400" b="1" dirty="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37" name="椭圆 36"/>
          <p:cNvSpPr/>
          <p:nvPr>
            <p:custDataLst>
              <p:tags r:id="rId12"/>
            </p:custDataLst>
          </p:nvPr>
        </p:nvSpPr>
        <p:spPr>
          <a:xfrm>
            <a:off x="5675085" y="3822435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02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  <p:sp>
        <p:nvSpPr>
          <p:cNvPr id="41" name="椭圆 40"/>
          <p:cNvSpPr/>
          <p:nvPr>
            <p:custDataLst>
              <p:tags r:id="rId13"/>
            </p:custDataLst>
          </p:nvPr>
        </p:nvSpPr>
        <p:spPr>
          <a:xfrm>
            <a:off x="2128653" y="3824340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01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15405" y="522513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Evaluate competitors' strategies and market share.</a:t>
            </a:r>
            <a:endParaRPr 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15"/>
            </p:custDataLst>
          </p:nvPr>
        </p:nvSpPr>
        <p:spPr>
          <a:xfrm>
            <a:off x="8515405" y="477682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80000"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accent5"/>
                </a:solidFill>
                <a:latin typeface="+mj-lt"/>
              </a:rPr>
              <a:t>Competitive Landscape</a:t>
            </a:r>
            <a:endParaRPr lang="en-US" b="1" dirty="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13" name="椭圆 12"/>
          <p:cNvSpPr/>
          <p:nvPr>
            <p:custDataLst>
              <p:tags r:id="rId16"/>
            </p:custDataLst>
          </p:nvPr>
        </p:nvSpPr>
        <p:spPr>
          <a:xfrm>
            <a:off x="9221516" y="3822435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03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1990" y="539115"/>
            <a:ext cx="6688455" cy="1081405"/>
          </a:xfrm>
        </p:spPr>
        <p:txBody>
          <a:bodyPr>
            <a:normAutofit/>
          </a:bodyPr>
          <a:p>
            <a:r>
              <a:rPr lang="en-GB" altLang="en-US" sz="4445"/>
              <a:t>Objective </a:t>
            </a:r>
            <a:endParaRPr lang="en-GB" altLang="en-US" sz="4445"/>
          </a:p>
        </p:txBody>
      </p:sp>
      <p:sp>
        <p:nvSpPr>
          <p:cNvPr id="5" name="Text Box 4"/>
          <p:cNvSpPr txBox="1"/>
          <p:nvPr/>
        </p:nvSpPr>
        <p:spPr>
          <a:xfrm>
            <a:off x="1141095" y="1751965"/>
            <a:ext cx="10093960" cy="1329055"/>
          </a:xfrm>
          <a:prstGeom prst="rect">
            <a:avLst/>
          </a:prstGeom>
          <a:noFill/>
        </p:spPr>
        <p:txBody>
          <a:bodyPr wrap="square" rtlCol="0">
            <a:normAutofit/>
          </a:bodyPr>
          <a:p>
            <a:pPr>
              <a:lnSpc>
                <a:spcPct val="140000"/>
              </a:lnSpc>
            </a:pPr>
            <a:r>
              <a:rPr lang="en-GB" altLang="en-US" sz="2400" kern="100" dirty="0">
                <a:effectLst/>
                <a:latin typeface="+mn-ea"/>
                <a:cs typeface="江城圆体 400W" panose="020B0500000000000000" pitchFamily="34" charset="-122"/>
              </a:rPr>
              <a:t>We proposed to develop a system that pridicts future stock price based on historical data and pattern </a:t>
            </a:r>
            <a:endParaRPr lang="en-GB" altLang="en-US" sz="2400" kern="100" dirty="0">
              <a:effectLst/>
              <a:latin typeface="+mn-ea"/>
              <a:cs typeface="江城圆体 400W" panose="020B0500000000000000" pitchFamily="34" charset="-122"/>
            </a:endParaRPr>
          </a:p>
        </p:txBody>
      </p:sp>
      <p:sp>
        <p:nvSpPr>
          <p:cNvPr id="6" name="Title 3"/>
          <p:cNvSpPr>
            <a:spLocks noGrp="1"/>
          </p:cNvSpPr>
          <p:nvPr/>
        </p:nvSpPr>
        <p:spPr>
          <a:xfrm>
            <a:off x="681990" y="3081020"/>
            <a:ext cx="6688455" cy="1081405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kern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GB" altLang="en-US" sz="4445"/>
              <a:t>Value Proposition</a:t>
            </a:r>
            <a:endParaRPr lang="en-GB" altLang="en-US" sz="4445"/>
          </a:p>
        </p:txBody>
      </p:sp>
      <p:sp>
        <p:nvSpPr>
          <p:cNvPr id="7" name="Text Box 6"/>
          <p:cNvSpPr txBox="1"/>
          <p:nvPr/>
        </p:nvSpPr>
        <p:spPr>
          <a:xfrm>
            <a:off x="1141095" y="4249420"/>
            <a:ext cx="9952990" cy="2025015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GB" altLang="en-US" sz="2400" kern="100" dirty="0">
                <a:effectLst/>
                <a:latin typeface="+mn-ea"/>
                <a:cs typeface="江城圆体 400W" panose="020B0500000000000000" pitchFamily="34" charset="-122"/>
              </a:rPr>
              <a:t>A well-develop model prediction can help investors improve an investment strategies and portfolio management by 10%-15% </a:t>
            </a:r>
            <a:endParaRPr lang="en-GB" altLang="en-US" sz="24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GB" altLang="en-US" sz="2400" kern="100" dirty="0">
                <a:effectLst/>
                <a:latin typeface="+mn-ea"/>
                <a:cs typeface="江城圆体 400W" panose="020B0500000000000000" pitchFamily="34" charset="-122"/>
              </a:rPr>
              <a:t>A small improvement in prediction model can a lead significant gain for investors and financial institutions.</a:t>
            </a:r>
            <a:endParaRPr lang="en-GB" altLang="en-US" sz="2400" kern="100" dirty="0">
              <a:effectLst/>
              <a:latin typeface="+mn-ea"/>
              <a:cs typeface="江城圆体 400W" panose="020B0500000000000000" pitchFamily="3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50265" y="2447925"/>
            <a:ext cx="10496550" cy="1151890"/>
          </a:xfrm>
        </p:spPr>
        <p:txBody>
          <a:bodyPr/>
          <a:lstStyle/>
          <a:p>
            <a:r>
              <a:rPr lang="en-US"/>
              <a:t>Risk Management</a:t>
            </a:r>
            <a:endParaRPr lang="en-US"/>
          </a:p>
        </p:txBody>
      </p:sp>
      <p:sp>
        <p:nvSpPr>
          <p:cNvPr id="5" name="副标题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1526400" y="3708000"/>
            <a:ext cx="9144000" cy="936000"/>
          </a:xfrm>
        </p:spPr>
        <p:txBody>
          <a:bodyPr/>
          <a:lstStyle/>
          <a:p>
            <a:r>
              <a:rPr lang="en-US"/>
              <a:t>Add description</a:t>
            </a:r>
            <a:endParaRPr 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5016000" y="1692000"/>
            <a:ext cx="2160000" cy="504000"/>
          </a:xfrm>
        </p:spPr>
        <p:txBody>
          <a:bodyPr/>
          <a:lstStyle/>
          <a:p>
            <a:r>
              <a:rPr lang="en-US"/>
              <a:t>PART 04</a:t>
            </a:r>
            <a:endParaRPr lang="en-US"/>
          </a:p>
        </p:txBody>
      </p:sp>
    </p:spTree>
    <p:custDataLst>
      <p:tags r:id="rId4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Mask group1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b="369"/>
          <a:stretch>
            <a:fillRect/>
          </a:stretch>
        </p:blipFill>
        <p:spPr>
          <a:xfrm>
            <a:off x="0" y="0"/>
            <a:ext cx="12192000" cy="3429000"/>
          </a:xfrm>
          <a:prstGeom prst="rect">
            <a:avLst/>
          </a:pr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5" name="矩形: 圆角 14"/>
          <p:cNvSpPr/>
          <p:nvPr>
            <p:custDataLst>
              <p:tags r:id="rId3"/>
            </p:custDataLst>
          </p:nvPr>
        </p:nvSpPr>
        <p:spPr>
          <a:xfrm>
            <a:off x="530225" y="3091180"/>
            <a:ext cx="11129010" cy="3237865"/>
          </a:xfrm>
          <a:prstGeom prst="roundRect">
            <a:avLst>
              <a:gd name="adj" fmla="val 9236"/>
            </a:avLst>
          </a:prstGeom>
          <a:solidFill>
            <a:schemeClr val="lt1">
              <a:lumMod val="100000"/>
            </a:schemeClr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 rtlCol="0" anchor="ctr"/>
          <a:lstStyle/>
          <a:p>
            <a:pPr algn="ctr"/>
            <a:endParaRPr kumimoji="1" lang="en-US" sz="3200">
              <a:latin typeface="+mj-lt"/>
              <a:sym typeface="Arial" panose="020B0604020202020204" pitchFamily="34" charset="0"/>
            </a:endParaRPr>
          </a:p>
        </p:txBody>
      </p:sp>
      <p:sp>
        <p:nvSpPr>
          <p:cNvPr id="29" name="标题"/>
          <p:cNvSpPr txBox="1"/>
          <p:nvPr>
            <p:custDataLst>
              <p:tags r:id="rId4"/>
            </p:custDataLst>
          </p:nvPr>
        </p:nvSpPr>
        <p:spPr>
          <a:xfrm>
            <a:off x="1527175" y="3244850"/>
            <a:ext cx="9473565" cy="779145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>
            <a:defPPr>
              <a:defRPr lang="en-US">
                <a:latin typeface="+mj-lt"/>
              </a:defRPr>
            </a:defPPr>
            <a:lvl1pPr>
              <a:lnSpc>
                <a:spcPct val="131000"/>
              </a:lnSpc>
              <a:defRPr sz="3400" b="1">
                <a:solidFill>
                  <a:schemeClr val="dk1"/>
                </a:solidFill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Portfolio Diversification</a:t>
            </a:r>
            <a:endParaRPr lang="en-US" dirty="0">
              <a:latin typeface="+mj-lt"/>
            </a:endParaRPr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1500505" y="4813617"/>
            <a:ext cx="2647950" cy="1218565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rgbClr val="000000"/>
                </a:solidFill>
                <a:latin typeface="+mn-lt"/>
                <a:sym typeface="+mn-ea"/>
              </a:rPr>
              <a:t>Spread investments across different asset classes to reduce overall portfolio volatility.</a:t>
            </a:r>
            <a:endParaRPr lang="en-US" sz="1400" dirty="0">
              <a:solidFill>
                <a:srgbClr val="000000"/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6"/>
            </p:custDataLst>
          </p:nvPr>
        </p:nvSpPr>
        <p:spPr>
          <a:xfrm>
            <a:off x="1500505" y="4353877"/>
            <a:ext cx="2647950" cy="34925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solidFill>
                  <a:srgbClr val="000000"/>
                </a:solidFill>
                <a:latin typeface="+mj-lt"/>
                <a:sym typeface="+mn-ea"/>
              </a:rPr>
              <a:t>Mitigate Risk</a:t>
            </a:r>
            <a:endParaRPr lang="en-US" sz="2000" b="1" dirty="0">
              <a:solidFill>
                <a:srgbClr val="000000"/>
              </a:solidFill>
              <a:latin typeface="+mj-lt"/>
              <a:sym typeface="+mn-ea"/>
            </a:endParaRPr>
          </a:p>
        </p:txBody>
      </p:sp>
      <p:sp>
        <p:nvSpPr>
          <p:cNvPr id="7" name="矩形 6"/>
          <p:cNvSpPr/>
          <p:nvPr>
            <p:custDataLst>
              <p:tags r:id="rId7"/>
            </p:custDataLst>
          </p:nvPr>
        </p:nvSpPr>
        <p:spPr>
          <a:xfrm>
            <a:off x="8326755" y="4813617"/>
            <a:ext cx="2647950" cy="1218565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latin typeface="+mn-lt"/>
                <a:sym typeface="+mn-ea"/>
              </a:rPr>
              <a:t>Diversify to create a more stable and resilient investment portfolio.</a:t>
            </a:r>
            <a:endParaRPr lang="en-US" sz="1400">
              <a:solidFill>
                <a:srgbClr val="000000"/>
              </a:solidFill>
              <a:latin typeface="+mn-lt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8"/>
            </p:custDataLst>
          </p:nvPr>
        </p:nvSpPr>
        <p:spPr>
          <a:xfrm>
            <a:off x="8326755" y="4353877"/>
            <a:ext cx="2647950" cy="34925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rgbClr val="000000"/>
                </a:solidFill>
                <a:latin typeface="+mj-lt"/>
                <a:sym typeface="+mn-ea"/>
              </a:rPr>
              <a:t>Enhance Stability</a:t>
            </a:r>
            <a:endParaRPr lang="en-US" sz="2000" b="1">
              <a:solidFill>
                <a:srgbClr val="000000"/>
              </a:solidFill>
              <a:latin typeface="+mj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9"/>
            </p:custDataLst>
          </p:nvPr>
        </p:nvSpPr>
        <p:spPr>
          <a:xfrm>
            <a:off x="4913630" y="4813617"/>
            <a:ext cx="2647950" cy="1218565"/>
          </a:xfrm>
          <a:prstGeom prst="rect">
            <a:avLst/>
          </a:prstGeom>
          <a:noFill/>
        </p:spPr>
        <p:txBody>
          <a:bodyPr wrap="square" lIns="0" tIns="0" rIns="0" bIns="0" rtlCol="0" anchor="t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latin typeface="+mn-lt"/>
                <a:sym typeface="+mn-ea"/>
              </a:rPr>
              <a:t>Combine low-correlated assets to enhance risk-adjusted returns.</a:t>
            </a:r>
            <a:endParaRPr lang="en-US" sz="1400">
              <a:solidFill>
                <a:srgbClr val="000000"/>
              </a:solidFill>
              <a:latin typeface="+mn-lt"/>
              <a:sym typeface="+mn-ea"/>
            </a:endParaRPr>
          </a:p>
        </p:txBody>
      </p:sp>
      <p:sp>
        <p:nvSpPr>
          <p:cNvPr id="14" name="矩形 13"/>
          <p:cNvSpPr/>
          <p:nvPr>
            <p:custDataLst>
              <p:tags r:id="rId10"/>
            </p:custDataLst>
          </p:nvPr>
        </p:nvSpPr>
        <p:spPr>
          <a:xfrm>
            <a:off x="4913630" y="4353877"/>
            <a:ext cx="2647950" cy="34925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>
                <a:solidFill>
                  <a:srgbClr val="000000"/>
                </a:solidFill>
                <a:latin typeface="+mj-lt"/>
                <a:sym typeface="+mn-ea"/>
              </a:rPr>
              <a:t>Optimize Returns</a:t>
            </a:r>
            <a:endParaRPr lang="en-US" sz="2000" b="1">
              <a:solidFill>
                <a:srgbClr val="000000"/>
              </a:solidFill>
              <a:latin typeface="+mj-lt"/>
              <a:sym typeface="+mn-ea"/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6913" y="159487"/>
            <a:ext cx="10799761" cy="1080000"/>
          </a:xfrm>
          <a:noFill/>
        </p:spPr>
        <p:txBody>
          <a:bodyPr wrap="square" lIns="0" tIns="0" rIns="0" bIns="0">
            <a:normAutofit/>
          </a:bodyPr>
          <a:lstStyle/>
          <a:p>
            <a:r>
              <a:rPr lang="en-US" sz="3600" spc="0" dirty="0">
                <a:solidFill>
                  <a:schemeClr val="tx1"/>
                </a:solidFill>
                <a:latin typeface="+mj-lt"/>
              </a:rPr>
              <a:t>Hedging Strategies</a:t>
            </a:r>
            <a:endParaRPr lang="en-US" sz="3600" spc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9" name="图片 28" descr="房间的摆设布局&#10;&#10;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34" t="39741" r="15357" b="7767"/>
          <a:stretch>
            <a:fillRect/>
          </a:stretch>
        </p:blipFill>
        <p:spPr>
          <a:xfrm>
            <a:off x="4191108" y="1767600"/>
            <a:ext cx="3809672" cy="2481508"/>
          </a:xfrm>
          <a:custGeom>
            <a:avLst/>
            <a:gdLst>
              <a:gd name="connsiteX0" fmla="*/ 0 w 3809719"/>
              <a:gd name="connsiteY0" fmla="*/ 0 h 2481538"/>
              <a:gd name="connsiteX1" fmla="*/ 3809719 w 3809719"/>
              <a:gd name="connsiteY1" fmla="*/ 0 h 2481538"/>
              <a:gd name="connsiteX2" fmla="*/ 3809719 w 3809719"/>
              <a:gd name="connsiteY2" fmla="*/ 2481538 h 2481538"/>
              <a:gd name="connsiteX3" fmla="*/ 0 w 3809719"/>
              <a:gd name="connsiteY3" fmla="*/ 2481538 h 2481538"/>
              <a:gd name="connsiteX4" fmla="*/ 0 w 3809719"/>
              <a:gd name="connsiteY4" fmla="*/ 0 h 24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09719" h="2481538">
                <a:moveTo>
                  <a:pt x="0" y="0"/>
                </a:moveTo>
                <a:lnTo>
                  <a:pt x="3809719" y="0"/>
                </a:lnTo>
                <a:lnTo>
                  <a:pt x="3809719" y="2481538"/>
                </a:lnTo>
                <a:lnTo>
                  <a:pt x="0" y="248153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27" name="图片 26" descr="房间里的沙发&#10;&#10;低可信度描述已自动生成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57" t="38666" r="2730" b="4992"/>
          <a:stretch>
            <a:fillRect/>
          </a:stretch>
        </p:blipFill>
        <p:spPr>
          <a:xfrm>
            <a:off x="159" y="1768870"/>
            <a:ext cx="4018866" cy="2481508"/>
          </a:xfrm>
          <a:custGeom>
            <a:avLst/>
            <a:gdLst>
              <a:gd name="connsiteX0" fmla="*/ 0 w 4018915"/>
              <a:gd name="connsiteY0" fmla="*/ 0 h 2481538"/>
              <a:gd name="connsiteX1" fmla="*/ 4018915 w 4018915"/>
              <a:gd name="connsiteY1" fmla="*/ 0 h 2481538"/>
              <a:gd name="connsiteX2" fmla="*/ 4018915 w 4018915"/>
              <a:gd name="connsiteY2" fmla="*/ 2481538 h 2481538"/>
              <a:gd name="connsiteX3" fmla="*/ 0 w 4018915"/>
              <a:gd name="connsiteY3" fmla="*/ 2481538 h 2481538"/>
              <a:gd name="connsiteX4" fmla="*/ 0 w 4018915"/>
              <a:gd name="connsiteY4" fmla="*/ 0 h 24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8915" h="2481538">
                <a:moveTo>
                  <a:pt x="0" y="0"/>
                </a:moveTo>
                <a:lnTo>
                  <a:pt x="4018915" y="0"/>
                </a:lnTo>
                <a:lnTo>
                  <a:pt x="4018915" y="2481538"/>
                </a:lnTo>
                <a:lnTo>
                  <a:pt x="0" y="248153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7" name="图片 16" descr="VCG41N136127408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50000" t="33416" r="1971" b="12663"/>
          <a:stretch>
            <a:fillRect/>
          </a:stretch>
        </p:blipFill>
        <p:spPr>
          <a:xfrm>
            <a:off x="8173144" y="1767600"/>
            <a:ext cx="3314838" cy="2480370"/>
          </a:xfrm>
          <a:custGeom>
            <a:avLst/>
            <a:gdLst>
              <a:gd name="connsiteX0" fmla="*/ 0 w 3289300"/>
              <a:gd name="connsiteY0" fmla="*/ 0 h 2461260"/>
              <a:gd name="connsiteX1" fmla="*/ 2058670 w 3289300"/>
              <a:gd name="connsiteY1" fmla="*/ 0 h 2461260"/>
              <a:gd name="connsiteX2" fmla="*/ 3289300 w 3289300"/>
              <a:gd name="connsiteY2" fmla="*/ 1230630 h 2461260"/>
              <a:gd name="connsiteX3" fmla="*/ 2058670 w 3289300"/>
              <a:gd name="connsiteY3" fmla="*/ 2461260 h 2461260"/>
              <a:gd name="connsiteX4" fmla="*/ 0 w 3289300"/>
              <a:gd name="connsiteY4" fmla="*/ 2461260 h 2461260"/>
              <a:gd name="connsiteX5" fmla="*/ 0 w 3289300"/>
              <a:gd name="connsiteY5" fmla="*/ 0 h 246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9300" h="2461260">
                <a:moveTo>
                  <a:pt x="0" y="0"/>
                </a:moveTo>
                <a:lnTo>
                  <a:pt x="2058670" y="0"/>
                </a:lnTo>
                <a:cubicBezTo>
                  <a:pt x="2738328" y="0"/>
                  <a:pt x="3289300" y="550972"/>
                  <a:pt x="3289300" y="1230630"/>
                </a:cubicBezTo>
                <a:cubicBezTo>
                  <a:pt x="3289300" y="1910288"/>
                  <a:pt x="2738328" y="2461260"/>
                  <a:pt x="2058670" y="2461260"/>
                </a:cubicBezTo>
                <a:lnTo>
                  <a:pt x="0" y="246126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1" name="文本框 20"/>
          <p:cNvSpPr txBox="1"/>
          <p:nvPr>
            <p:custDataLst>
              <p:tags r:id="rId8"/>
            </p:custDataLst>
          </p:nvPr>
        </p:nvSpPr>
        <p:spPr>
          <a:xfrm>
            <a:off x="1422542" y="522513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Investing in a variety of assets to mitigate risk.</a:t>
            </a:r>
            <a:endParaRPr lang="en-US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9"/>
            </p:custDataLst>
          </p:nvPr>
        </p:nvSpPr>
        <p:spPr>
          <a:xfrm>
            <a:off x="1422542" y="477682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lnSpcReduction="20000"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accent5"/>
                </a:solidFill>
                <a:latin typeface="+mj-lt"/>
              </a:rPr>
              <a:t>Diversification</a:t>
            </a:r>
            <a:endParaRPr lang="en-US" b="1" dirty="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33" name="文本框 32"/>
          <p:cNvSpPr txBox="1"/>
          <p:nvPr>
            <p:custDataLst>
              <p:tags r:id="rId10"/>
            </p:custDataLst>
          </p:nvPr>
        </p:nvSpPr>
        <p:spPr>
          <a:xfrm>
            <a:off x="4968973" y="522513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 lnSpcReduction="2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Using options contracts to protect against price fluctuations.</a:t>
            </a:r>
            <a:endParaRPr 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11"/>
            </p:custDataLst>
          </p:nvPr>
        </p:nvSpPr>
        <p:spPr>
          <a:xfrm>
            <a:off x="4968973" y="477682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lnSpcReduction="20000"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accent5"/>
                </a:solidFill>
                <a:latin typeface="+mj-lt"/>
              </a:rPr>
              <a:t>Options Trading</a:t>
            </a:r>
            <a:endParaRPr lang="en-US" b="1" dirty="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37" name="椭圆 36"/>
          <p:cNvSpPr/>
          <p:nvPr>
            <p:custDataLst>
              <p:tags r:id="rId12"/>
            </p:custDataLst>
          </p:nvPr>
        </p:nvSpPr>
        <p:spPr>
          <a:xfrm>
            <a:off x="5675085" y="3822435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02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  <p:sp>
        <p:nvSpPr>
          <p:cNvPr id="41" name="椭圆 40"/>
          <p:cNvSpPr/>
          <p:nvPr>
            <p:custDataLst>
              <p:tags r:id="rId13"/>
            </p:custDataLst>
          </p:nvPr>
        </p:nvSpPr>
        <p:spPr>
          <a:xfrm>
            <a:off x="2128653" y="3824340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01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15405" y="522513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Locking in future prices to manage market volatility.</a:t>
            </a:r>
            <a:endParaRPr 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15"/>
            </p:custDataLst>
          </p:nvPr>
        </p:nvSpPr>
        <p:spPr>
          <a:xfrm>
            <a:off x="8515405" y="477682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lnSpcReduction="20000"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accent5"/>
                </a:solidFill>
                <a:latin typeface="+mj-lt"/>
              </a:rPr>
              <a:t>Futures Contracts</a:t>
            </a:r>
            <a:endParaRPr lang="en-US" b="1" dirty="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13" name="椭圆 12"/>
          <p:cNvSpPr/>
          <p:nvPr>
            <p:custDataLst>
              <p:tags r:id="rId16"/>
            </p:custDataLst>
          </p:nvPr>
        </p:nvSpPr>
        <p:spPr>
          <a:xfrm>
            <a:off x="9221516" y="3822435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03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Volatility Forecasting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Analyze Historical Trends</a:t>
            </a:r>
            <a:endParaRPr lang="zh-CN" altLang="en-US"/>
          </a:p>
          <a:p>
            <a:pPr lvl="1"/>
            <a:r>
              <a:rPr lang="zh-CN" altLang="en-US"/>
              <a:t>Examine past market volatility to identify patterns and potential risks.</a:t>
            </a:r>
            <a:endParaRPr lang="zh-CN" altLang="en-US"/>
          </a:p>
          <a:p>
            <a:r>
              <a:rPr lang="zh-CN" altLang="en-US"/>
              <a:t>Utilize Statistical Models</a:t>
            </a:r>
            <a:endParaRPr lang="zh-CN" altLang="en-US"/>
          </a:p>
          <a:p>
            <a:pPr lvl="1"/>
            <a:r>
              <a:rPr lang="zh-CN" altLang="en-US"/>
              <a:t>Apply advanced statistical techniques to forecast future market volatility.</a:t>
            </a:r>
            <a:endParaRPr lang="zh-CN" altLang="en-US"/>
          </a:p>
          <a:p>
            <a:r>
              <a:rPr lang="zh-CN" altLang="en-US"/>
              <a:t>Implement Risk Mitigation Strategies</a:t>
            </a:r>
            <a:endParaRPr lang="zh-CN" altLang="en-US"/>
          </a:p>
          <a:p>
            <a:pPr lvl="1"/>
            <a:r>
              <a:rPr lang="zh-CN" altLang="en-US"/>
              <a:t>Develop plans to manage and minimize the impact of market volatility.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50265" y="2447925"/>
            <a:ext cx="10496550" cy="1151890"/>
          </a:xfrm>
        </p:spPr>
        <p:txBody>
          <a:bodyPr/>
          <a:lstStyle/>
          <a:p>
            <a:r>
              <a:rPr lang="en-US"/>
              <a:t>Emerging Technologies</a:t>
            </a:r>
            <a:endParaRPr lang="en-US"/>
          </a:p>
        </p:txBody>
      </p:sp>
      <p:sp>
        <p:nvSpPr>
          <p:cNvPr id="5" name="副标题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1526400" y="3708000"/>
            <a:ext cx="9144000" cy="936000"/>
          </a:xfrm>
        </p:spPr>
        <p:txBody>
          <a:bodyPr/>
          <a:lstStyle/>
          <a:p>
            <a:r>
              <a:rPr lang="en-US"/>
              <a:t>Add description</a:t>
            </a:r>
            <a:endParaRPr 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5016000" y="1692000"/>
            <a:ext cx="2160000" cy="504000"/>
          </a:xfrm>
        </p:spPr>
        <p:txBody>
          <a:bodyPr/>
          <a:lstStyle/>
          <a:p>
            <a:r>
              <a:rPr lang="en-US"/>
              <a:t>PART 05</a:t>
            </a:r>
            <a:endParaRPr lang="en-US"/>
          </a:p>
        </p:txBody>
      </p:sp>
    </p:spTree>
    <p:custDataLst>
      <p:tags r:id="rId4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Blockchain and Cryptocurrencies</a:t>
            </a:r>
            <a:endParaRPr lang="en-US" spc="0">
              <a:latin typeface="+mj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6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Blockchain enables secure, transparent, and decentralized financial transactions.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Decentralized Transactions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9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Rising popularity of digital currencies like Bitcoin and Ethereum.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Cryptocurrency Adoption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2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3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Blockchain-based smart contracts automate complex financial agreements.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4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Smart Contract Applications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7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建筑的摆设布局&#10;&#10;描述已自动生成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3" t="10777" r="1005" b="27417"/>
          <a:stretch>
            <a:fillRect/>
          </a:stretch>
        </p:blipFill>
        <p:spPr>
          <a:xfrm>
            <a:off x="5447762" y="1235247"/>
            <a:ext cx="6047199" cy="2923200"/>
          </a:xfrm>
          <a:custGeom>
            <a:avLst/>
            <a:gdLst>
              <a:gd name="connsiteX0" fmla="*/ 0 w 6884130"/>
              <a:gd name="connsiteY0" fmla="*/ 0 h 2935140"/>
              <a:gd name="connsiteX1" fmla="*/ 6884130 w 6884130"/>
              <a:gd name="connsiteY1" fmla="*/ 0 h 2935140"/>
              <a:gd name="connsiteX2" fmla="*/ 6884130 w 6884130"/>
              <a:gd name="connsiteY2" fmla="*/ 2935140 h 2935140"/>
              <a:gd name="connsiteX3" fmla="*/ 0 w 6884130"/>
              <a:gd name="connsiteY3" fmla="*/ 2935140 h 293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84130" h="2935140">
                <a:moveTo>
                  <a:pt x="0" y="0"/>
                </a:moveTo>
                <a:lnTo>
                  <a:pt x="6884130" y="0"/>
                </a:lnTo>
                <a:lnTo>
                  <a:pt x="6884130" y="2935140"/>
                </a:lnTo>
                <a:lnTo>
                  <a:pt x="0" y="2935140"/>
                </a:lnTo>
                <a:close/>
              </a:path>
            </a:pathLst>
          </a:custGeom>
          <a:ln w="6350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695325" y="1228897"/>
            <a:ext cx="4752438" cy="29351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1067686" y="1628148"/>
            <a:ext cx="4148125" cy="2094765"/>
          </a:xfrm>
        </p:spPr>
        <p:txBody>
          <a:bodyPr wrap="square" lIns="0" tIns="0" rIns="0" bIns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pc="0" dirty="0">
                <a:solidFill>
                  <a:schemeClr val="lt1">
                    <a:lumMod val="100000"/>
                  </a:schemeClr>
                </a:solidFill>
                <a:latin typeface="+mj-lt"/>
              </a:rPr>
              <a:t>Artificial Intelligence</a:t>
            </a:r>
            <a:endParaRPr lang="en-US" spc="0" dirty="0">
              <a:solidFill>
                <a:schemeClr val="lt1">
                  <a:lumMod val="100000"/>
                </a:schemeClr>
              </a:solidFill>
              <a:latin typeface="+mj-lt"/>
            </a:endParaRPr>
          </a:p>
        </p:txBody>
      </p:sp>
      <p:sp>
        <p:nvSpPr>
          <p:cNvPr id="2" name="矩形 1"/>
          <p:cNvSpPr/>
          <p:nvPr>
            <p:custDataLst>
              <p:tags r:id="rId5"/>
            </p:custDataLst>
          </p:nvPr>
        </p:nvSpPr>
        <p:spPr>
          <a:xfrm>
            <a:off x="709661" y="5091470"/>
            <a:ext cx="2872890" cy="73016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fontScale="80000"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Leveraging advanced algorithms to analyze market data and identify patterns.</a:t>
            </a:r>
            <a:endParaRPr lang="en-US" sz="14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4" name="矩形 3"/>
          <p:cNvSpPr/>
          <p:nvPr>
            <p:custDataLst>
              <p:tags r:id="rId6"/>
            </p:custDataLst>
          </p:nvPr>
        </p:nvSpPr>
        <p:spPr>
          <a:xfrm>
            <a:off x="709661" y="4426751"/>
            <a:ext cx="2872890" cy="643765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Machine Learning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4671946" y="5091470"/>
            <a:ext cx="2872890" cy="73016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fontScale="80000"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Extracting insights from financial news and reports to inform investment decisions.</a:t>
            </a:r>
            <a:endParaRPr lang="en-US" sz="14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7" name="矩形 6"/>
          <p:cNvSpPr/>
          <p:nvPr>
            <p:custDataLst>
              <p:tags r:id="rId8"/>
            </p:custDataLst>
          </p:nvPr>
        </p:nvSpPr>
        <p:spPr>
          <a:xfrm>
            <a:off x="4671946" y="4426751"/>
            <a:ext cx="2872890" cy="643765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Natural Language Processing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8634866" y="5091470"/>
            <a:ext cx="2872890" cy="73016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Analyzing market trends and indicators through visual data analysis.</a:t>
            </a:r>
            <a:endParaRPr lang="en-US" sz="11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8634866" y="4426751"/>
            <a:ext cx="2872890" cy="643765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2000" b="1">
                <a:solidFill>
                  <a:schemeClr val="accent1"/>
                </a:solidFill>
                <a:latin typeface="+mj-lt"/>
              </a:rPr>
              <a:t>Computer Vision</a:t>
            </a:r>
            <a:endParaRPr lang="en-US" sz="2000" b="1">
              <a:solidFill>
                <a:schemeClr val="accent1"/>
              </a:solidFill>
              <a:latin typeface="+mj-lt"/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96913" y="159487"/>
            <a:ext cx="10799761" cy="1080000"/>
          </a:xfrm>
          <a:noFill/>
        </p:spPr>
        <p:txBody>
          <a:bodyPr wrap="square" lIns="0" tIns="0" rIns="0" bIns="0">
            <a:normAutofit/>
          </a:bodyPr>
          <a:lstStyle/>
          <a:p>
            <a:r>
              <a:rPr lang="en-US" sz="3600" spc="0" dirty="0">
                <a:solidFill>
                  <a:schemeClr val="tx1"/>
                </a:solidFill>
                <a:latin typeface="+mj-lt"/>
              </a:rPr>
              <a:t>Internet of Things</a:t>
            </a:r>
            <a:endParaRPr lang="en-US" sz="3600" spc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9" name="图片 28" descr="房间的摆设布局&#10;&#10;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34" t="39741" r="15357" b="7767"/>
          <a:stretch>
            <a:fillRect/>
          </a:stretch>
        </p:blipFill>
        <p:spPr>
          <a:xfrm>
            <a:off x="4191108" y="1767600"/>
            <a:ext cx="3809672" cy="2481508"/>
          </a:xfrm>
          <a:custGeom>
            <a:avLst/>
            <a:gdLst>
              <a:gd name="connsiteX0" fmla="*/ 0 w 3809719"/>
              <a:gd name="connsiteY0" fmla="*/ 0 h 2481538"/>
              <a:gd name="connsiteX1" fmla="*/ 3809719 w 3809719"/>
              <a:gd name="connsiteY1" fmla="*/ 0 h 2481538"/>
              <a:gd name="connsiteX2" fmla="*/ 3809719 w 3809719"/>
              <a:gd name="connsiteY2" fmla="*/ 2481538 h 2481538"/>
              <a:gd name="connsiteX3" fmla="*/ 0 w 3809719"/>
              <a:gd name="connsiteY3" fmla="*/ 2481538 h 2481538"/>
              <a:gd name="connsiteX4" fmla="*/ 0 w 3809719"/>
              <a:gd name="connsiteY4" fmla="*/ 0 h 24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09719" h="2481538">
                <a:moveTo>
                  <a:pt x="0" y="0"/>
                </a:moveTo>
                <a:lnTo>
                  <a:pt x="3809719" y="0"/>
                </a:lnTo>
                <a:lnTo>
                  <a:pt x="3809719" y="2481538"/>
                </a:lnTo>
                <a:lnTo>
                  <a:pt x="0" y="248153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27" name="图片 26" descr="房间里的沙发&#10;&#10;低可信度描述已自动生成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57" t="38666" r="2730" b="4992"/>
          <a:stretch>
            <a:fillRect/>
          </a:stretch>
        </p:blipFill>
        <p:spPr>
          <a:xfrm>
            <a:off x="159" y="1768870"/>
            <a:ext cx="4018866" cy="2481508"/>
          </a:xfrm>
          <a:custGeom>
            <a:avLst/>
            <a:gdLst>
              <a:gd name="connsiteX0" fmla="*/ 0 w 4018915"/>
              <a:gd name="connsiteY0" fmla="*/ 0 h 2481538"/>
              <a:gd name="connsiteX1" fmla="*/ 4018915 w 4018915"/>
              <a:gd name="connsiteY1" fmla="*/ 0 h 2481538"/>
              <a:gd name="connsiteX2" fmla="*/ 4018915 w 4018915"/>
              <a:gd name="connsiteY2" fmla="*/ 2481538 h 2481538"/>
              <a:gd name="connsiteX3" fmla="*/ 0 w 4018915"/>
              <a:gd name="connsiteY3" fmla="*/ 2481538 h 2481538"/>
              <a:gd name="connsiteX4" fmla="*/ 0 w 4018915"/>
              <a:gd name="connsiteY4" fmla="*/ 0 h 248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8915" h="2481538">
                <a:moveTo>
                  <a:pt x="0" y="0"/>
                </a:moveTo>
                <a:lnTo>
                  <a:pt x="4018915" y="0"/>
                </a:lnTo>
                <a:lnTo>
                  <a:pt x="4018915" y="2481538"/>
                </a:lnTo>
                <a:lnTo>
                  <a:pt x="0" y="248153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7" name="图片 16" descr="VCG41N136127408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50000" t="33416" r="1971" b="12663"/>
          <a:stretch>
            <a:fillRect/>
          </a:stretch>
        </p:blipFill>
        <p:spPr>
          <a:xfrm>
            <a:off x="8173144" y="1767600"/>
            <a:ext cx="3314838" cy="2480370"/>
          </a:xfrm>
          <a:custGeom>
            <a:avLst/>
            <a:gdLst>
              <a:gd name="connsiteX0" fmla="*/ 0 w 3289300"/>
              <a:gd name="connsiteY0" fmla="*/ 0 h 2461260"/>
              <a:gd name="connsiteX1" fmla="*/ 2058670 w 3289300"/>
              <a:gd name="connsiteY1" fmla="*/ 0 h 2461260"/>
              <a:gd name="connsiteX2" fmla="*/ 3289300 w 3289300"/>
              <a:gd name="connsiteY2" fmla="*/ 1230630 h 2461260"/>
              <a:gd name="connsiteX3" fmla="*/ 2058670 w 3289300"/>
              <a:gd name="connsiteY3" fmla="*/ 2461260 h 2461260"/>
              <a:gd name="connsiteX4" fmla="*/ 0 w 3289300"/>
              <a:gd name="connsiteY4" fmla="*/ 2461260 h 2461260"/>
              <a:gd name="connsiteX5" fmla="*/ 0 w 3289300"/>
              <a:gd name="connsiteY5" fmla="*/ 0 h 246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9300" h="2461260">
                <a:moveTo>
                  <a:pt x="0" y="0"/>
                </a:moveTo>
                <a:lnTo>
                  <a:pt x="2058670" y="0"/>
                </a:lnTo>
                <a:cubicBezTo>
                  <a:pt x="2738328" y="0"/>
                  <a:pt x="3289300" y="550972"/>
                  <a:pt x="3289300" y="1230630"/>
                </a:cubicBezTo>
                <a:cubicBezTo>
                  <a:pt x="3289300" y="1910288"/>
                  <a:pt x="2738328" y="2461260"/>
                  <a:pt x="2058670" y="2461260"/>
                </a:cubicBezTo>
                <a:lnTo>
                  <a:pt x="0" y="246126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1" name="文本框 20"/>
          <p:cNvSpPr txBox="1"/>
          <p:nvPr>
            <p:custDataLst>
              <p:tags r:id="rId8"/>
            </p:custDataLst>
          </p:nvPr>
        </p:nvSpPr>
        <p:spPr>
          <a:xfrm>
            <a:off x="1422542" y="522513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 lnSpcReduction="2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Connecting physical devices to the internet for data collection.</a:t>
            </a:r>
            <a:endParaRPr 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9"/>
            </p:custDataLst>
          </p:nvPr>
        </p:nvSpPr>
        <p:spPr>
          <a:xfrm>
            <a:off x="1422542" y="477682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lnSpcReduction="20000"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accent5"/>
                </a:solidFill>
                <a:latin typeface="+mj-lt"/>
              </a:rPr>
              <a:t>Sensor Integration</a:t>
            </a:r>
            <a:endParaRPr lang="en-US" b="1" dirty="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33" name="文本框 32"/>
          <p:cNvSpPr txBox="1"/>
          <p:nvPr>
            <p:custDataLst>
              <p:tags r:id="rId10"/>
            </p:custDataLst>
          </p:nvPr>
        </p:nvSpPr>
        <p:spPr>
          <a:xfrm>
            <a:off x="4968973" y="522513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 lnSpcReduction="2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Leveraging cloud platforms for data storage and processing.</a:t>
            </a:r>
            <a:endParaRPr 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11"/>
            </p:custDataLst>
          </p:nvPr>
        </p:nvSpPr>
        <p:spPr>
          <a:xfrm>
            <a:off x="4968973" y="477682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lnSpcReduction="20000"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accent5"/>
                </a:solidFill>
                <a:latin typeface="+mj-lt"/>
              </a:rPr>
              <a:t>Cloud Computing</a:t>
            </a:r>
            <a:endParaRPr lang="en-US" b="1" dirty="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37" name="椭圆 36"/>
          <p:cNvSpPr/>
          <p:nvPr>
            <p:custDataLst>
              <p:tags r:id="rId12"/>
            </p:custDataLst>
          </p:nvPr>
        </p:nvSpPr>
        <p:spPr>
          <a:xfrm>
            <a:off x="5675085" y="3822435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02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  <p:sp>
        <p:nvSpPr>
          <p:cNvPr id="41" name="椭圆 40"/>
          <p:cNvSpPr/>
          <p:nvPr>
            <p:custDataLst>
              <p:tags r:id="rId13"/>
            </p:custDataLst>
          </p:nvPr>
        </p:nvSpPr>
        <p:spPr>
          <a:xfrm>
            <a:off x="2128653" y="3824340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01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15405" y="5225133"/>
            <a:ext cx="2261912" cy="713479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fontScale="90000"/>
          </a:bodyPr>
          <a:lstStyle>
            <a:defPPr>
              <a:defRPr lang="en-US">
                <a:latin typeface="+mn-lt"/>
              </a:defRPr>
            </a:defPPr>
            <a:lvl1pPr algn="just">
              <a:defRPr sz="1400" spc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Utilizing AI and ML to forecast stock market trends.</a:t>
            </a:r>
            <a:endParaRPr lang="en-US" sz="16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15"/>
            </p:custDataLst>
          </p:nvPr>
        </p:nvSpPr>
        <p:spPr>
          <a:xfrm>
            <a:off x="8515405" y="4776828"/>
            <a:ext cx="2261912" cy="356046"/>
          </a:xfrm>
          <a:prstGeom prst="rect">
            <a:avLst/>
          </a:prstGeom>
          <a:noFill/>
        </p:spPr>
        <p:txBody>
          <a:bodyPr wrap="square" lIns="0" tIns="0" rIns="0" bIns="0" anchor="t" anchorCtr="0">
            <a:normAutofit lnSpcReduction="20000"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solidFill>
                  <a:schemeClr val="accent5"/>
                </a:solidFill>
                <a:latin typeface="+mj-lt"/>
              </a:rPr>
              <a:t>Predictive Analytics</a:t>
            </a:r>
            <a:endParaRPr lang="en-US" b="1" dirty="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13" name="椭圆 12"/>
          <p:cNvSpPr/>
          <p:nvPr>
            <p:custDataLst>
              <p:tags r:id="rId16"/>
            </p:custDataLst>
          </p:nvPr>
        </p:nvSpPr>
        <p:spPr>
          <a:xfrm>
            <a:off x="9221516" y="3822435"/>
            <a:ext cx="849974" cy="849974"/>
          </a:xfrm>
          <a:prstGeom prst="ellipse">
            <a:avLst/>
          </a:prstGeom>
          <a:solidFill>
            <a:srgbClr val="FFFFFF">
              <a:alpha val="85000"/>
            </a:srgbClr>
          </a:solidFill>
          <a:ln>
            <a:noFill/>
          </a:ln>
          <a:effectLst>
            <a:outerShdw blurRad="63500" dist="38100" dir="2700000" algn="tl" rotWithShape="0">
              <a:schemeClr val="accent5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  <a:latin typeface="+mn-lt"/>
              </a:rPr>
              <a:t>03</a:t>
            </a:r>
            <a:endParaRPr lang="en-US" sz="2400" b="1" dirty="0">
              <a:solidFill>
                <a:schemeClr val="accent5"/>
              </a:solidFill>
              <a:latin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50265" y="2447925"/>
            <a:ext cx="10496550" cy="1151890"/>
          </a:xfrm>
        </p:spPr>
        <p:txBody>
          <a:bodyPr/>
          <a:lstStyle/>
          <a:p>
            <a:r>
              <a:rPr lang="en-US"/>
              <a:t>Global Economic Landscape</a:t>
            </a:r>
            <a:endParaRPr lang="en-US"/>
          </a:p>
        </p:txBody>
      </p:sp>
      <p:sp>
        <p:nvSpPr>
          <p:cNvPr id="5" name="副标题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1526400" y="3708000"/>
            <a:ext cx="9144000" cy="936000"/>
          </a:xfrm>
        </p:spPr>
        <p:txBody>
          <a:bodyPr/>
          <a:lstStyle/>
          <a:p>
            <a:r>
              <a:rPr lang="en-US"/>
              <a:t>Add description</a:t>
            </a:r>
            <a:endParaRPr 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5016000" y="1692000"/>
            <a:ext cx="2160000" cy="504000"/>
          </a:xfrm>
        </p:spPr>
        <p:txBody>
          <a:bodyPr/>
          <a:lstStyle/>
          <a:p>
            <a:r>
              <a:rPr lang="en-US"/>
              <a:t>PART 06</a:t>
            </a:r>
            <a:endParaRPr lang="en-US"/>
          </a:p>
        </p:txBody>
      </p:sp>
    </p:spTree>
    <p:custDataLst>
      <p:tags r:id="rId4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@path_Rectangle 41759-886&amp;3462"/>
          <p:cNvSpPr/>
          <p:nvPr>
            <p:custDataLst>
              <p:tags r:id="rId1"/>
            </p:custDataLst>
          </p:nvPr>
        </p:nvSpPr>
        <p:spPr>
          <a:xfrm>
            <a:off x="180975" y="892175"/>
            <a:ext cx="11314430" cy="2546985"/>
          </a:xfrm>
          <a:prstGeom prst="roundRect">
            <a:avLst>
              <a:gd name="adj" fmla="val 8160"/>
            </a:avLst>
          </a:prstGeom>
          <a:solidFill>
            <a:schemeClr val="lt1"/>
          </a:solidFill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lstStyle/>
          <a:p>
            <a:endParaRPr lang="en-US">
              <a:latin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48169" y="892174"/>
            <a:ext cx="4548505" cy="2536825"/>
          </a:xfrm>
        </p:spPr>
        <p:txBody>
          <a:bodyPr wrap="square" anchor="ctr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spc="0" dirty="0">
                <a:solidFill>
                  <a:schemeClr val="dk1">
                    <a:lumMod val="100000"/>
                  </a:schemeClr>
                </a:solidFill>
                <a:latin typeface="+mj-lt"/>
              </a:rPr>
              <a:t>Geopolitical Tensions</a:t>
            </a:r>
            <a:endParaRPr lang="en-US" spc="0" dirty="0">
              <a:solidFill>
                <a:schemeClr val="dk1">
                  <a:lumMod val="100000"/>
                </a:schemeClr>
              </a:solidFill>
              <a:latin typeface="+mj-lt"/>
            </a:endParaRPr>
          </a:p>
        </p:txBody>
      </p:sp>
      <p:pic>
        <p:nvPicPr>
          <p:cNvPr id="5" name="图片 4" descr="2305701106f543e29f8586a62bc9cbc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3909" b="41070"/>
          <a:stretch>
            <a:fillRect/>
          </a:stretch>
        </p:blipFill>
        <p:spPr>
          <a:xfrm>
            <a:off x="0" y="892175"/>
            <a:ext cx="6948170" cy="254698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942" h="4011">
                <a:moveTo>
                  <a:pt x="0" y="0"/>
                </a:moveTo>
                <a:lnTo>
                  <a:pt x="10942" y="0"/>
                </a:lnTo>
                <a:lnTo>
                  <a:pt x="10942" y="4011"/>
                </a:lnTo>
                <a:lnTo>
                  <a:pt x="0" y="4011"/>
                </a:lnTo>
                <a:lnTo>
                  <a:pt x="0" y="0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" name="椭圆 2"/>
          <p:cNvSpPr/>
          <p:nvPr>
            <p:custDataLst>
              <p:tags r:id="rId5"/>
            </p:custDataLst>
          </p:nvPr>
        </p:nvSpPr>
        <p:spPr>
          <a:xfrm>
            <a:off x="871855" y="4297680"/>
            <a:ext cx="601980" cy="60198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latin typeface="+mn-lt"/>
                <a:sym typeface="+mn-lt"/>
              </a:rPr>
              <a:t>01</a:t>
            </a:r>
            <a:endParaRPr lang="en-US" b="1" dirty="0">
              <a:latin typeface="+mn-ea"/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6"/>
            </p:custDataLst>
          </p:nvPr>
        </p:nvSpPr>
        <p:spPr>
          <a:xfrm>
            <a:off x="1604010" y="4869180"/>
            <a:ext cx="2382520" cy="1195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Analyzing the impact of geopolitical factors on stock market trends.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1604645" y="4361180"/>
            <a:ext cx="2382520" cy="412750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Evolving Global Dynamics</a:t>
            </a:r>
            <a:endParaRPr lang="en-US" sz="1400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7" name="椭圆 6"/>
          <p:cNvSpPr/>
          <p:nvPr>
            <p:custDataLst>
              <p:tags r:id="rId8"/>
            </p:custDataLst>
          </p:nvPr>
        </p:nvSpPr>
        <p:spPr>
          <a:xfrm>
            <a:off x="4537075" y="4297680"/>
            <a:ext cx="601980" cy="60198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>
                <a:latin typeface="+mn-lt"/>
                <a:sym typeface="+mn-lt"/>
              </a:rPr>
              <a:t>02</a:t>
            </a:r>
            <a:endParaRPr lang="en-US" b="1" dirty="0">
              <a:latin typeface="+mn-ea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9"/>
            </p:custDataLst>
          </p:nvPr>
        </p:nvSpPr>
        <p:spPr>
          <a:xfrm>
            <a:off x="5269230" y="4869180"/>
            <a:ext cx="2382520" cy="1195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fontScale="90000" lnSpcReduction="10000"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Assessing the influence of geopolitical events on emerging market performance.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0"/>
            </p:custDataLst>
          </p:nvPr>
        </p:nvSpPr>
        <p:spPr>
          <a:xfrm>
            <a:off x="5269865" y="4361180"/>
            <a:ext cx="2382520" cy="412750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Emerging Market Volatility</a:t>
            </a:r>
            <a:endParaRPr lang="en-US" sz="1400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  <p:sp>
        <p:nvSpPr>
          <p:cNvPr id="12" name="椭圆 11"/>
          <p:cNvSpPr/>
          <p:nvPr>
            <p:custDataLst>
              <p:tags r:id="rId11"/>
            </p:custDataLst>
          </p:nvPr>
        </p:nvSpPr>
        <p:spPr>
          <a:xfrm>
            <a:off x="8202295" y="4297680"/>
            <a:ext cx="601980" cy="60198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non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b="1">
                <a:latin typeface="+mn-lt"/>
                <a:sym typeface="+mn-lt"/>
              </a:rPr>
              <a:t>03</a:t>
            </a:r>
            <a:endParaRPr lang="en-US" b="1" dirty="0">
              <a:latin typeface="+mn-ea"/>
              <a:sym typeface="+mn-ea"/>
            </a:endParaRPr>
          </a:p>
        </p:txBody>
      </p:sp>
      <p:sp>
        <p:nvSpPr>
          <p:cNvPr id="10" name="矩形 9"/>
          <p:cNvSpPr/>
          <p:nvPr>
            <p:custDataLst>
              <p:tags r:id="rId12"/>
            </p:custDataLst>
          </p:nvPr>
        </p:nvSpPr>
        <p:spPr>
          <a:xfrm>
            <a:off x="8934450" y="4869180"/>
            <a:ext cx="2382521" cy="1195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Evaluating the regulatory changes driven by geopolitical tensions.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3"/>
            </p:custDataLst>
          </p:nvPr>
        </p:nvSpPr>
        <p:spPr>
          <a:xfrm>
            <a:off x="8935085" y="4361180"/>
            <a:ext cx="2382520" cy="412750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 fontScale="70000"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>
                    <a:lumMod val="100000"/>
                  </a:schemeClr>
                </a:solidFill>
                <a:latin typeface="+mj-lt"/>
                <a:sym typeface="+mn-ea"/>
              </a:rPr>
              <a:t>Regulatory Landscape Shifts</a:t>
            </a:r>
            <a:endParaRPr lang="en-US" sz="2000" dirty="0">
              <a:solidFill>
                <a:schemeClr val="tx1">
                  <a:lumMod val="100000"/>
                </a:schemeClr>
              </a:solidFill>
              <a:latin typeface="+mj-lt"/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934720" y="721360"/>
            <a:ext cx="6688455" cy="1081405"/>
          </a:xfrm>
        </p:spPr>
        <p:txBody>
          <a:bodyPr>
            <a:normAutofit fontScale="90000"/>
          </a:bodyPr>
          <a:lstStyle/>
          <a:p>
            <a:r>
              <a:rPr lang="en-GB" altLang="en-US"/>
              <a:t>Key Areas</a:t>
            </a:r>
            <a:endParaRPr lang="en-GB" altLang="en-US"/>
          </a:p>
        </p:txBody>
      </p:sp>
      <p:sp>
        <p:nvSpPr>
          <p:cNvPr id="9" name="矩形: 圆角 8"/>
          <p:cNvSpPr/>
          <p:nvPr>
            <p:custDataLst>
              <p:tags r:id="rId2"/>
            </p:custDataLst>
          </p:nvPr>
        </p:nvSpPr>
        <p:spPr>
          <a:xfrm>
            <a:off x="867569" y="2159000"/>
            <a:ext cx="5148000" cy="1210618"/>
          </a:xfrm>
          <a:prstGeom prst="roundRect">
            <a:avLst>
              <a:gd name="adj" fmla="val 11443"/>
            </a:avLst>
          </a:prstGeom>
          <a:solidFill>
            <a:srgbClr val="FFFFFF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10" name="矩形: 圆角 9"/>
          <p:cNvSpPr/>
          <p:nvPr>
            <p:custDataLst>
              <p:tags r:id="rId3"/>
            </p:custDataLst>
          </p:nvPr>
        </p:nvSpPr>
        <p:spPr>
          <a:xfrm>
            <a:off x="6160294" y="2159000"/>
            <a:ext cx="5148000" cy="1210618"/>
          </a:xfrm>
          <a:prstGeom prst="roundRect">
            <a:avLst>
              <a:gd name="adj" fmla="val 11443"/>
            </a:avLst>
          </a:prstGeom>
          <a:solidFill>
            <a:srgbClr val="FFFFFF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11" name="矩形: 圆角 10"/>
          <p:cNvSpPr/>
          <p:nvPr>
            <p:custDataLst>
              <p:tags r:id="rId4"/>
            </p:custDataLst>
          </p:nvPr>
        </p:nvSpPr>
        <p:spPr>
          <a:xfrm>
            <a:off x="867569" y="3478944"/>
            <a:ext cx="5148000" cy="1210618"/>
          </a:xfrm>
          <a:prstGeom prst="roundRect">
            <a:avLst>
              <a:gd name="adj" fmla="val 11443"/>
            </a:avLst>
          </a:prstGeom>
          <a:solidFill>
            <a:srgbClr val="FFFFFF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12" name="矩形: 圆角 11"/>
          <p:cNvSpPr/>
          <p:nvPr>
            <p:custDataLst>
              <p:tags r:id="rId5"/>
            </p:custDataLst>
          </p:nvPr>
        </p:nvSpPr>
        <p:spPr>
          <a:xfrm>
            <a:off x="6160294" y="3478944"/>
            <a:ext cx="5148000" cy="1210618"/>
          </a:xfrm>
          <a:prstGeom prst="roundRect">
            <a:avLst>
              <a:gd name="adj" fmla="val 11443"/>
            </a:avLst>
          </a:prstGeom>
          <a:solidFill>
            <a:srgbClr val="FFFFFF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14" name="项标题"/>
          <p:cNvSpPr txBox="1"/>
          <p:nvPr>
            <p:custDataLst>
              <p:tags r:id="rId6"/>
            </p:custDataLst>
          </p:nvPr>
        </p:nvSpPr>
        <p:spPr>
          <a:xfrm>
            <a:off x="2155190" y="2161540"/>
            <a:ext cx="3860800" cy="12065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>
            <a:defPPr>
              <a:defRPr lang="en-US">
                <a:latin typeface="+mn-lt"/>
              </a:defRPr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151515"/>
                </a:solidFill>
                <a:latin typeface="+mn-lt"/>
              </a:rPr>
              <a:t>Market Trends</a:t>
            </a:r>
            <a:endParaRPr lang="en-US" sz="2000" dirty="0">
              <a:solidFill>
                <a:srgbClr val="151515"/>
              </a:solidFill>
              <a:latin typeface="+mn-lt"/>
            </a:endParaRPr>
          </a:p>
        </p:txBody>
      </p:sp>
      <p:sp>
        <p:nvSpPr>
          <p:cNvPr id="16" name="项标题"/>
          <p:cNvSpPr txBox="1"/>
          <p:nvPr>
            <p:custDataLst>
              <p:tags r:id="rId7"/>
            </p:custDataLst>
          </p:nvPr>
        </p:nvSpPr>
        <p:spPr>
          <a:xfrm>
            <a:off x="2155190" y="3481705"/>
            <a:ext cx="3860800" cy="12065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>
            <a:defPPr>
              <a:defRPr lang="en-US">
                <a:latin typeface="+mn-lt"/>
              </a:defRPr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151515"/>
                </a:solidFill>
                <a:latin typeface="+mn-lt"/>
              </a:rPr>
              <a:t>Predictive Modeling</a:t>
            </a:r>
            <a:endParaRPr lang="en-US" sz="2000" dirty="0">
              <a:solidFill>
                <a:srgbClr val="151515"/>
              </a:solidFill>
              <a:latin typeface="+mn-lt"/>
            </a:endParaRPr>
          </a:p>
        </p:txBody>
      </p:sp>
      <p:sp>
        <p:nvSpPr>
          <p:cNvPr id="18" name="项标题"/>
          <p:cNvSpPr txBox="1"/>
          <p:nvPr>
            <p:custDataLst>
              <p:tags r:id="rId8"/>
            </p:custDataLst>
          </p:nvPr>
        </p:nvSpPr>
        <p:spPr>
          <a:xfrm>
            <a:off x="7447915" y="2161540"/>
            <a:ext cx="3860800" cy="12065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>
            <a:defPPr>
              <a:defRPr lang="en-US">
                <a:latin typeface="+mn-lt"/>
              </a:defRPr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151515"/>
                </a:solidFill>
                <a:latin typeface="+mn-lt"/>
              </a:rPr>
              <a:t>Risk Management</a:t>
            </a:r>
            <a:endParaRPr lang="en-US" sz="2000" dirty="0">
              <a:solidFill>
                <a:srgbClr val="151515"/>
              </a:solidFill>
              <a:latin typeface="+mn-lt"/>
            </a:endParaRPr>
          </a:p>
        </p:txBody>
      </p:sp>
      <p:sp>
        <p:nvSpPr>
          <p:cNvPr id="20" name="项标题"/>
          <p:cNvSpPr txBox="1"/>
          <p:nvPr>
            <p:custDataLst>
              <p:tags r:id="rId9"/>
            </p:custDataLst>
          </p:nvPr>
        </p:nvSpPr>
        <p:spPr>
          <a:xfrm>
            <a:off x="7447915" y="3481705"/>
            <a:ext cx="3860800" cy="12065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>
            <a:defPPr>
              <a:defRPr lang="en-US">
                <a:latin typeface="+mn-lt"/>
              </a:defRPr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151515"/>
                </a:solidFill>
                <a:latin typeface="+mn-lt"/>
              </a:rPr>
              <a:t>Emerging Technologies</a:t>
            </a:r>
            <a:endParaRPr lang="en-US" sz="2000" dirty="0">
              <a:solidFill>
                <a:srgbClr val="151515"/>
              </a:solidFill>
              <a:latin typeface="+mn-lt"/>
            </a:endParaRPr>
          </a:p>
        </p:txBody>
      </p:sp>
      <p:sp>
        <p:nvSpPr>
          <p:cNvPr id="2" name="矩形: 圆角 1"/>
          <p:cNvSpPr/>
          <p:nvPr>
            <p:custDataLst>
              <p:tags r:id="rId10"/>
            </p:custDataLst>
          </p:nvPr>
        </p:nvSpPr>
        <p:spPr>
          <a:xfrm>
            <a:off x="867569" y="4804927"/>
            <a:ext cx="5148000" cy="1210618"/>
          </a:xfrm>
          <a:prstGeom prst="roundRect">
            <a:avLst>
              <a:gd name="adj" fmla="val 11443"/>
            </a:avLst>
          </a:prstGeom>
          <a:solidFill>
            <a:srgbClr val="FFFFFF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3" name="矩形: 圆角 2"/>
          <p:cNvSpPr/>
          <p:nvPr>
            <p:custDataLst>
              <p:tags r:id="rId11"/>
            </p:custDataLst>
          </p:nvPr>
        </p:nvSpPr>
        <p:spPr>
          <a:xfrm>
            <a:off x="6160294" y="4804927"/>
            <a:ext cx="5148000" cy="1210618"/>
          </a:xfrm>
          <a:prstGeom prst="roundRect">
            <a:avLst>
              <a:gd name="adj" fmla="val 11443"/>
            </a:avLst>
          </a:prstGeom>
          <a:solidFill>
            <a:srgbClr val="FFFFFF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6" name="项标题"/>
          <p:cNvSpPr txBox="1"/>
          <p:nvPr>
            <p:custDataLst>
              <p:tags r:id="rId12"/>
            </p:custDataLst>
          </p:nvPr>
        </p:nvSpPr>
        <p:spPr>
          <a:xfrm>
            <a:off x="2155190" y="4807585"/>
            <a:ext cx="3860800" cy="12065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>
            <a:defPPr>
              <a:defRPr lang="en-US">
                <a:latin typeface="+mn-lt"/>
              </a:defRPr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151515"/>
                </a:solidFill>
                <a:latin typeface="+mn-lt"/>
              </a:rPr>
              <a:t>Factors Influencing Stock Prices</a:t>
            </a:r>
            <a:endParaRPr lang="en-US" sz="2000" dirty="0">
              <a:solidFill>
                <a:srgbClr val="151515"/>
              </a:solidFill>
              <a:latin typeface="+mn-lt"/>
            </a:endParaRPr>
          </a:p>
        </p:txBody>
      </p:sp>
      <p:sp>
        <p:nvSpPr>
          <p:cNvPr id="13" name="序号"/>
          <p:cNvSpPr txBox="1"/>
          <p:nvPr>
            <p:custDataLst>
              <p:tags r:id="rId13"/>
            </p:custDataLst>
          </p:nvPr>
        </p:nvSpPr>
        <p:spPr>
          <a:xfrm>
            <a:off x="1151264" y="2440309"/>
            <a:ext cx="648000" cy="6480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+mn-ea"/>
              </a:rPr>
              <a:t>01</a:t>
            </a:r>
            <a:endParaRPr lang="en-US" sz="2000" b="1" dirty="0">
              <a:solidFill>
                <a:srgbClr val="FFFFFF"/>
              </a:solidFill>
              <a:latin typeface="+mn-ea"/>
            </a:endParaRPr>
          </a:p>
        </p:txBody>
      </p:sp>
      <p:sp>
        <p:nvSpPr>
          <p:cNvPr id="15" name="序号"/>
          <p:cNvSpPr txBox="1"/>
          <p:nvPr>
            <p:custDataLst>
              <p:tags r:id="rId14"/>
            </p:custDataLst>
          </p:nvPr>
        </p:nvSpPr>
        <p:spPr>
          <a:xfrm>
            <a:off x="1151264" y="3760253"/>
            <a:ext cx="648000" cy="6480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+mn-ea"/>
              </a:rPr>
              <a:t>02</a:t>
            </a:r>
            <a:endParaRPr lang="en-US" sz="2000" b="1" dirty="0">
              <a:solidFill>
                <a:srgbClr val="FFFFFF"/>
              </a:solidFill>
              <a:latin typeface="+mn-ea"/>
            </a:endParaRPr>
          </a:p>
        </p:txBody>
      </p:sp>
      <p:sp>
        <p:nvSpPr>
          <p:cNvPr id="17" name="序号"/>
          <p:cNvSpPr txBox="1"/>
          <p:nvPr>
            <p:custDataLst>
              <p:tags r:id="rId15"/>
            </p:custDataLst>
          </p:nvPr>
        </p:nvSpPr>
        <p:spPr>
          <a:xfrm>
            <a:off x="6443989" y="2440309"/>
            <a:ext cx="648000" cy="6480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+mn-ea"/>
              </a:rPr>
              <a:t>04</a:t>
            </a:r>
            <a:endParaRPr lang="en-US" sz="2000" b="1" dirty="0">
              <a:solidFill>
                <a:srgbClr val="FFFFFF"/>
              </a:solidFill>
              <a:latin typeface="+mn-ea"/>
            </a:endParaRPr>
          </a:p>
        </p:txBody>
      </p:sp>
      <p:sp>
        <p:nvSpPr>
          <p:cNvPr id="19" name="序号"/>
          <p:cNvSpPr txBox="1"/>
          <p:nvPr>
            <p:custDataLst>
              <p:tags r:id="rId16"/>
            </p:custDataLst>
          </p:nvPr>
        </p:nvSpPr>
        <p:spPr>
          <a:xfrm>
            <a:off x="6443989" y="3760253"/>
            <a:ext cx="648000" cy="6480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+mn-ea"/>
              </a:rPr>
              <a:t>05</a:t>
            </a:r>
            <a:endParaRPr lang="en-US" sz="2000" b="1" dirty="0">
              <a:solidFill>
                <a:srgbClr val="FFFFFF"/>
              </a:solidFill>
              <a:latin typeface="+mn-ea"/>
            </a:endParaRPr>
          </a:p>
        </p:txBody>
      </p:sp>
      <p:sp>
        <p:nvSpPr>
          <p:cNvPr id="5" name="序号"/>
          <p:cNvSpPr txBox="1"/>
          <p:nvPr>
            <p:custDataLst>
              <p:tags r:id="rId17"/>
            </p:custDataLst>
          </p:nvPr>
        </p:nvSpPr>
        <p:spPr>
          <a:xfrm>
            <a:off x="1151264" y="5086236"/>
            <a:ext cx="648000" cy="6480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+mn-ea"/>
              </a:rPr>
              <a:t>03</a:t>
            </a:r>
            <a:endParaRPr lang="en-US" sz="2000" b="1" dirty="0">
              <a:solidFill>
                <a:srgbClr val="FFFFFF"/>
              </a:solidFill>
              <a:latin typeface="+mn-ea"/>
            </a:endParaRPr>
          </a:p>
        </p:txBody>
      </p:sp>
      <p:sp>
        <p:nvSpPr>
          <p:cNvPr id="7" name="序号"/>
          <p:cNvSpPr txBox="1"/>
          <p:nvPr>
            <p:custDataLst>
              <p:tags r:id="rId18"/>
            </p:custDataLst>
          </p:nvPr>
        </p:nvSpPr>
        <p:spPr>
          <a:xfrm>
            <a:off x="6443989" y="5086236"/>
            <a:ext cx="648000" cy="6480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+mn-ea"/>
              </a:rPr>
              <a:t>06</a:t>
            </a:r>
            <a:endParaRPr lang="en-US" sz="2000" b="1" dirty="0">
              <a:solidFill>
                <a:srgbClr val="FFFFFF"/>
              </a:solidFill>
              <a:latin typeface="+mn-ea"/>
            </a:endParaRPr>
          </a:p>
        </p:txBody>
      </p:sp>
      <p:sp>
        <p:nvSpPr>
          <p:cNvPr id="8" name="项标题"/>
          <p:cNvSpPr txBox="1"/>
          <p:nvPr>
            <p:custDataLst>
              <p:tags r:id="rId19"/>
            </p:custDataLst>
          </p:nvPr>
        </p:nvSpPr>
        <p:spPr>
          <a:xfrm>
            <a:off x="7447915" y="4807585"/>
            <a:ext cx="3860800" cy="12065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>
            <a:defPPr>
              <a:defRPr lang="en-US">
                <a:latin typeface="+mn-lt"/>
              </a:defRPr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151515"/>
                </a:solidFill>
                <a:latin typeface="+mn-lt"/>
              </a:rPr>
              <a:t>Global Economic Landscape</a:t>
            </a:r>
            <a:endParaRPr lang="en-US" sz="2000" dirty="0">
              <a:solidFill>
                <a:srgbClr val="151515"/>
              </a:solidFill>
              <a:latin typeface="+mn-lt"/>
            </a:endParaRPr>
          </a:p>
        </p:txBody>
      </p:sp>
    </p:spTree>
    <p:custDataLst>
      <p:tags r:id="rId20"/>
    </p:custData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Trade Policies</a:t>
            </a:r>
            <a:endParaRPr lang="en-US" spc="0">
              <a:latin typeface="+mj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6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Analyzing the impact of evolving trade policies on global markets.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Emerging Trends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9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Examining how geopolitical tensions influence trade and investment decisions.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Geopolitical Factors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2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3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Identifying regulatory shifts that may affect stock market performance.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4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Regulatory Changes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7"/>
    </p:custData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Currency Fluctuations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Analyze Currency Trends</a:t>
            </a:r>
            <a:endParaRPr lang="zh-CN" altLang="en-US"/>
          </a:p>
          <a:p>
            <a:pPr lvl="1"/>
            <a:r>
              <a:rPr lang="zh-CN" altLang="en-US"/>
              <a:t>Examine historical currency exchange rate patterns and identify potential future fluctuations.</a:t>
            </a:r>
            <a:endParaRPr lang="zh-CN" altLang="en-US"/>
          </a:p>
          <a:p>
            <a:r>
              <a:rPr lang="zh-CN" altLang="en-US"/>
              <a:t>Assess Macroeconomic Factors</a:t>
            </a:r>
            <a:endParaRPr lang="zh-CN" altLang="en-US"/>
          </a:p>
          <a:p>
            <a:pPr lvl="1"/>
            <a:r>
              <a:rPr lang="zh-CN" altLang="en-US"/>
              <a:t>Evaluate how global economic conditions impact currency values.</a:t>
            </a:r>
            <a:endParaRPr lang="zh-CN" altLang="en-US"/>
          </a:p>
          <a:p>
            <a:r>
              <a:rPr lang="zh-CN" altLang="en-US"/>
              <a:t>Leverage Predictive Analytics</a:t>
            </a:r>
            <a:endParaRPr lang="zh-CN" altLang="en-US"/>
          </a:p>
          <a:p>
            <a:pPr lvl="1"/>
            <a:r>
              <a:rPr lang="zh-CN" altLang="en-US"/>
              <a:t>Utilize data-driven models to forecast future currency price movements.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076325" y="1522095"/>
            <a:ext cx="5307330" cy="2548255"/>
          </a:xfrm>
        </p:spPr>
        <p:txBody>
          <a:bodyPr/>
          <a:lstStyle/>
          <a:p>
            <a:r>
              <a:rPr lang="en-US"/>
              <a:t>Thank You</a:t>
            </a:r>
            <a:endParaRPr lang="en-US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1089479" y="4187874"/>
            <a:ext cx="2880000" cy="504000"/>
          </a:xfrm>
        </p:spPr>
        <p:txBody>
          <a:bodyPr/>
          <a:lstStyle/>
          <a:p>
            <a:r>
              <a:rPr lang="en-US"/>
              <a:t>Name</a:t>
            </a:r>
            <a:endParaRPr lang="en-US"/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矩形 60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30851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任意多边形: 形状 65"/>
          <p:cNvSpPr/>
          <p:nvPr>
            <p:custDataLst>
              <p:tags r:id="rId2"/>
            </p:custDataLst>
          </p:nvPr>
        </p:nvSpPr>
        <p:spPr>
          <a:xfrm>
            <a:off x="9420981" y="392965"/>
            <a:ext cx="1282202" cy="1265764"/>
          </a:xfrm>
          <a:custGeom>
            <a:avLst/>
            <a:gdLst>
              <a:gd name="connsiteX0" fmla="*/ 1382820 w 1473826"/>
              <a:gd name="connsiteY0" fmla="*/ 0 h 1454932"/>
              <a:gd name="connsiteX1" fmla="*/ 1438304 w 1473826"/>
              <a:gd name="connsiteY1" fmla="*/ 162969 h 1454932"/>
              <a:gd name="connsiteX2" fmla="*/ 1256926 w 1473826"/>
              <a:gd name="connsiteY2" fmla="*/ 389062 h 1454932"/>
              <a:gd name="connsiteX3" fmla="*/ 1236488 w 1473826"/>
              <a:gd name="connsiteY3" fmla="*/ 425726 h 1454932"/>
              <a:gd name="connsiteX4" fmla="*/ 1174577 w 1473826"/>
              <a:gd name="connsiteY4" fmla="*/ 538664 h 1454932"/>
              <a:gd name="connsiteX5" fmla="*/ 1128797 w 1473826"/>
              <a:gd name="connsiteY5" fmla="*/ 615756 h 1454932"/>
              <a:gd name="connsiteX6" fmla="*/ 988733 w 1473826"/>
              <a:gd name="connsiteY6" fmla="*/ 688539 h 1454932"/>
              <a:gd name="connsiteX7" fmla="*/ 984809 w 1473826"/>
              <a:gd name="connsiteY7" fmla="*/ 689520 h 1454932"/>
              <a:gd name="connsiteX8" fmla="*/ 991513 w 1473826"/>
              <a:gd name="connsiteY8" fmla="*/ 699668 h 1454932"/>
              <a:gd name="connsiteX9" fmla="*/ 991948 w 1473826"/>
              <a:gd name="connsiteY9" fmla="*/ 823736 h 1454932"/>
              <a:gd name="connsiteX10" fmla="*/ 986880 w 1473826"/>
              <a:gd name="connsiteY10" fmla="*/ 830938 h 1454932"/>
              <a:gd name="connsiteX11" fmla="*/ 691165 w 1473826"/>
              <a:gd name="connsiteY11" fmla="*/ 1036627 h 1454932"/>
              <a:gd name="connsiteX12" fmla="*/ 590340 w 1473826"/>
              <a:gd name="connsiteY12" fmla="*/ 1036627 h 1454932"/>
              <a:gd name="connsiteX13" fmla="*/ 324982 w 1473826"/>
              <a:gd name="connsiteY13" fmla="*/ 1072636 h 1454932"/>
              <a:gd name="connsiteX14" fmla="*/ 218761 w 1473826"/>
              <a:gd name="connsiteY14" fmla="*/ 1291200 h 1454932"/>
              <a:gd name="connsiteX15" fmla="*/ 1211909 w 1473826"/>
              <a:gd name="connsiteY15" fmla="*/ 1291255 h 1454932"/>
              <a:gd name="connsiteX16" fmla="*/ 1293658 w 1473826"/>
              <a:gd name="connsiteY16" fmla="*/ 1373094 h 1454932"/>
              <a:gd name="connsiteX17" fmla="*/ 1293658 w 1473826"/>
              <a:gd name="connsiteY17" fmla="*/ 1427657 h 1454932"/>
              <a:gd name="connsiteX18" fmla="*/ 1266408 w 1473826"/>
              <a:gd name="connsiteY18" fmla="*/ 1454933 h 1454932"/>
              <a:gd name="connsiteX19" fmla="*/ 27250 w 1473826"/>
              <a:gd name="connsiteY19" fmla="*/ 1454933 h 1454932"/>
              <a:gd name="connsiteX20" fmla="*/ 0 w 1473826"/>
              <a:gd name="connsiteY20" fmla="*/ 1427657 h 1454932"/>
              <a:gd name="connsiteX21" fmla="*/ 0 w 1473826"/>
              <a:gd name="connsiteY21" fmla="*/ 1373094 h 1454932"/>
              <a:gd name="connsiteX22" fmla="*/ 5504 w 1473826"/>
              <a:gd name="connsiteY22" fmla="*/ 1343468 h 1454932"/>
              <a:gd name="connsiteX23" fmla="*/ 9701 w 1473826"/>
              <a:gd name="connsiteY23" fmla="*/ 1327646 h 1454932"/>
              <a:gd name="connsiteX24" fmla="*/ 452510 w 1473826"/>
              <a:gd name="connsiteY24" fmla="*/ 482250 h 1454932"/>
              <a:gd name="connsiteX25" fmla="*/ 1382820 w 1473826"/>
              <a:gd name="connsiteY25" fmla="*/ 0 h 1454932"/>
              <a:gd name="connsiteX26" fmla="*/ 1153267 w 1473826"/>
              <a:gd name="connsiteY26" fmla="*/ 209563 h 1454932"/>
              <a:gd name="connsiteX27" fmla="*/ 1141386 w 1473826"/>
              <a:gd name="connsiteY27" fmla="*/ 212618 h 1454932"/>
              <a:gd name="connsiteX28" fmla="*/ 422372 w 1473826"/>
              <a:gd name="connsiteY28" fmla="*/ 842777 h 1454932"/>
              <a:gd name="connsiteX29" fmla="*/ 412727 w 1473826"/>
              <a:gd name="connsiteY29" fmla="*/ 859800 h 1454932"/>
              <a:gd name="connsiteX30" fmla="*/ 432836 w 1473826"/>
              <a:gd name="connsiteY30" fmla="*/ 858491 h 1454932"/>
              <a:gd name="connsiteX31" fmla="*/ 604510 w 1473826"/>
              <a:gd name="connsiteY31" fmla="*/ 854672 h 1454932"/>
              <a:gd name="connsiteX32" fmla="*/ 691165 w 1473826"/>
              <a:gd name="connsiteY32" fmla="*/ 854672 h 1454932"/>
              <a:gd name="connsiteX33" fmla="*/ 805560 w 1473826"/>
              <a:gd name="connsiteY33" fmla="*/ 767977 h 1454932"/>
              <a:gd name="connsiteX34" fmla="*/ 809102 w 1473826"/>
              <a:gd name="connsiteY34" fmla="*/ 763558 h 1454932"/>
              <a:gd name="connsiteX35" fmla="*/ 801745 w 1473826"/>
              <a:gd name="connsiteY35" fmla="*/ 755210 h 1454932"/>
              <a:gd name="connsiteX36" fmla="*/ 758145 w 1473826"/>
              <a:gd name="connsiteY36" fmla="*/ 710198 h 1454932"/>
              <a:gd name="connsiteX37" fmla="*/ 747300 w 1473826"/>
              <a:gd name="connsiteY37" fmla="*/ 699777 h 1454932"/>
              <a:gd name="connsiteX38" fmla="*/ 792317 w 1473826"/>
              <a:gd name="connsiteY38" fmla="*/ 544830 h 1454932"/>
              <a:gd name="connsiteX39" fmla="*/ 940229 w 1473826"/>
              <a:gd name="connsiteY39" fmla="*/ 512258 h 1454932"/>
              <a:gd name="connsiteX40" fmla="*/ 960666 w 1473826"/>
              <a:gd name="connsiteY40" fmla="*/ 506856 h 1454932"/>
              <a:gd name="connsiteX41" fmla="*/ 982793 w 1473826"/>
              <a:gd name="connsiteY41" fmla="*/ 500309 h 1454932"/>
              <a:gd name="connsiteX42" fmla="*/ 987262 w 1473826"/>
              <a:gd name="connsiteY42" fmla="*/ 498890 h 1454932"/>
              <a:gd name="connsiteX43" fmla="*/ 1002467 w 1473826"/>
              <a:gd name="connsiteY43" fmla="*/ 473466 h 1454932"/>
              <a:gd name="connsiteX44" fmla="*/ 1016637 w 1473826"/>
              <a:gd name="connsiteY44" fmla="*/ 448696 h 1454932"/>
              <a:gd name="connsiteX45" fmla="*/ 1027810 w 1473826"/>
              <a:gd name="connsiteY45" fmla="*/ 428836 h 1454932"/>
              <a:gd name="connsiteX46" fmla="*/ 1088576 w 1473826"/>
              <a:gd name="connsiteY46" fmla="*/ 317644 h 1454932"/>
              <a:gd name="connsiteX47" fmla="*/ 1153267 w 1473826"/>
              <a:gd name="connsiteY47" fmla="*/ 209508 h 1454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473826" h="1454932">
                <a:moveTo>
                  <a:pt x="1382820" y="0"/>
                </a:moveTo>
                <a:cubicBezTo>
                  <a:pt x="1469473" y="0"/>
                  <a:pt x="1506921" y="109937"/>
                  <a:pt x="1438304" y="162969"/>
                </a:cubicBezTo>
                <a:cubicBezTo>
                  <a:pt x="1366634" y="218347"/>
                  <a:pt x="1319764" y="278361"/>
                  <a:pt x="1256926" y="389062"/>
                </a:cubicBezTo>
                <a:lnTo>
                  <a:pt x="1236488" y="425726"/>
                </a:lnTo>
                <a:lnTo>
                  <a:pt x="1174577" y="538664"/>
                </a:lnTo>
                <a:cubicBezTo>
                  <a:pt x="1158773" y="566489"/>
                  <a:pt x="1144058" y="591368"/>
                  <a:pt x="1128797" y="615756"/>
                </a:cubicBezTo>
                <a:cubicBezTo>
                  <a:pt x="1108033" y="648873"/>
                  <a:pt x="1073752" y="667205"/>
                  <a:pt x="988733" y="688539"/>
                </a:cubicBezTo>
                <a:lnTo>
                  <a:pt x="984809" y="689520"/>
                </a:lnTo>
                <a:lnTo>
                  <a:pt x="991513" y="699668"/>
                </a:lnTo>
                <a:cubicBezTo>
                  <a:pt x="1019689" y="744789"/>
                  <a:pt x="1020398" y="781344"/>
                  <a:pt x="991948" y="823736"/>
                </a:cubicBezTo>
                <a:lnTo>
                  <a:pt x="986880" y="830938"/>
                </a:lnTo>
                <a:cubicBezTo>
                  <a:pt x="887472" y="965973"/>
                  <a:pt x="799674" y="1036627"/>
                  <a:pt x="691165" y="1036627"/>
                </a:cubicBezTo>
                <a:lnTo>
                  <a:pt x="590340" y="1036627"/>
                </a:lnTo>
                <a:cubicBezTo>
                  <a:pt x="401554" y="1037717"/>
                  <a:pt x="343674" y="1047538"/>
                  <a:pt x="324982" y="1072636"/>
                </a:cubicBezTo>
                <a:cubicBezTo>
                  <a:pt x="299422" y="1107117"/>
                  <a:pt x="263288" y="1180881"/>
                  <a:pt x="218761" y="1291200"/>
                </a:cubicBezTo>
                <a:lnTo>
                  <a:pt x="1211909" y="1291255"/>
                </a:lnTo>
                <a:cubicBezTo>
                  <a:pt x="1257058" y="1291255"/>
                  <a:pt x="1293658" y="1327895"/>
                  <a:pt x="1293658" y="1373094"/>
                </a:cubicBezTo>
                <a:lnTo>
                  <a:pt x="1293658" y="1427657"/>
                </a:lnTo>
                <a:cubicBezTo>
                  <a:pt x="1293658" y="1442719"/>
                  <a:pt x="1281458" y="1454933"/>
                  <a:pt x="1266408" y="1454933"/>
                </a:cubicBezTo>
                <a:lnTo>
                  <a:pt x="27250" y="1454933"/>
                </a:lnTo>
                <a:cubicBezTo>
                  <a:pt x="12200" y="1454933"/>
                  <a:pt x="0" y="1442719"/>
                  <a:pt x="0" y="1427657"/>
                </a:cubicBezTo>
                <a:lnTo>
                  <a:pt x="0" y="1373094"/>
                </a:lnTo>
                <a:cubicBezTo>
                  <a:pt x="0" y="1362618"/>
                  <a:pt x="1962" y="1352634"/>
                  <a:pt x="5504" y="1343468"/>
                </a:cubicBezTo>
                <a:cubicBezTo>
                  <a:pt x="6431" y="1338285"/>
                  <a:pt x="7848" y="1333047"/>
                  <a:pt x="9701" y="1327646"/>
                </a:cubicBezTo>
                <a:cubicBezTo>
                  <a:pt x="123442" y="999199"/>
                  <a:pt x="265685" y="712271"/>
                  <a:pt x="452510" y="482250"/>
                </a:cubicBezTo>
                <a:cubicBezTo>
                  <a:pt x="702773" y="174099"/>
                  <a:pt x="1011460" y="0"/>
                  <a:pt x="1382820" y="0"/>
                </a:cubicBezTo>
                <a:close/>
                <a:moveTo>
                  <a:pt x="1153267" y="209563"/>
                </a:moveTo>
                <a:lnTo>
                  <a:pt x="1141386" y="212618"/>
                </a:lnTo>
                <a:cubicBezTo>
                  <a:pt x="847197" y="290474"/>
                  <a:pt x="611323" y="513240"/>
                  <a:pt x="422372" y="842777"/>
                </a:cubicBezTo>
                <a:lnTo>
                  <a:pt x="412727" y="859800"/>
                </a:lnTo>
                <a:lnTo>
                  <a:pt x="432836" y="858491"/>
                </a:lnTo>
                <a:cubicBezTo>
                  <a:pt x="490016" y="855644"/>
                  <a:pt x="547262" y="854371"/>
                  <a:pt x="604510" y="854672"/>
                </a:cubicBezTo>
                <a:lnTo>
                  <a:pt x="691165" y="854672"/>
                </a:lnTo>
                <a:cubicBezTo>
                  <a:pt x="717597" y="854672"/>
                  <a:pt x="755584" y="827992"/>
                  <a:pt x="805560" y="767977"/>
                </a:cubicBezTo>
                <a:lnTo>
                  <a:pt x="809102" y="763558"/>
                </a:lnTo>
                <a:lnTo>
                  <a:pt x="801745" y="755210"/>
                </a:lnTo>
                <a:cubicBezTo>
                  <a:pt x="787695" y="739744"/>
                  <a:pt x="773154" y="724732"/>
                  <a:pt x="758145" y="710198"/>
                </a:cubicBezTo>
                <a:lnTo>
                  <a:pt x="747300" y="699777"/>
                </a:lnTo>
                <a:cubicBezTo>
                  <a:pt x="694162" y="648928"/>
                  <a:pt x="720214" y="559233"/>
                  <a:pt x="792317" y="544830"/>
                </a:cubicBezTo>
                <a:cubicBezTo>
                  <a:pt x="841882" y="535200"/>
                  <a:pt x="891201" y="524340"/>
                  <a:pt x="940229" y="512258"/>
                </a:cubicBezTo>
                <a:lnTo>
                  <a:pt x="960666" y="506856"/>
                </a:lnTo>
                <a:cubicBezTo>
                  <a:pt x="969222" y="504509"/>
                  <a:pt x="976634" y="502327"/>
                  <a:pt x="982793" y="500309"/>
                </a:cubicBezTo>
                <a:lnTo>
                  <a:pt x="987262" y="498890"/>
                </a:lnTo>
                <a:lnTo>
                  <a:pt x="1002467" y="473466"/>
                </a:lnTo>
                <a:lnTo>
                  <a:pt x="1016637" y="448696"/>
                </a:lnTo>
                <a:lnTo>
                  <a:pt x="1027810" y="428836"/>
                </a:lnTo>
                <a:lnTo>
                  <a:pt x="1088576" y="317644"/>
                </a:lnTo>
                <a:cubicBezTo>
                  <a:pt x="1108831" y="280830"/>
                  <a:pt x="1130408" y="244760"/>
                  <a:pt x="1153267" y="20950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  <a:alpha val="33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 w="143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776605" y="360045"/>
            <a:ext cx="10800080" cy="892175"/>
          </a:xfrm>
        </p:spPr>
        <p:txBody>
          <a:bodyPr wrap="square" lIns="0" tIns="0" rIns="0" bIns="0" anchor="b" anchorCtr="0">
            <a:normAutofit/>
          </a:bodyPr>
          <a:lstStyle/>
          <a:p>
            <a:r>
              <a:rPr lang="en-GB" altLang="en-US" sz="3600" i="1" spc="0" dirty="0">
                <a:solidFill>
                  <a:schemeClr val="lt1">
                    <a:lumMod val="100000"/>
                  </a:schemeClr>
                </a:solidFill>
                <a:latin typeface="+mj-lt"/>
                <a:cs typeface="+mj-lt"/>
              </a:rPr>
              <a:t>Timeline for MVP( Minimum Viable Product)</a:t>
            </a:r>
            <a:endParaRPr lang="en-GB" altLang="en-US" sz="3600" i="1" spc="0" dirty="0">
              <a:solidFill>
                <a:schemeClr val="lt1">
                  <a:lumMod val="100000"/>
                </a:schemeClr>
              </a:solidFill>
              <a:latin typeface="+mj-lt"/>
              <a:cs typeface="+mj-lt"/>
            </a:endParaRPr>
          </a:p>
        </p:txBody>
      </p:sp>
      <p:sp>
        <p:nvSpPr>
          <p:cNvPr id="27" name="矩形: 圆角 24"/>
          <p:cNvSpPr/>
          <p:nvPr>
            <p:custDataLst>
              <p:tags r:id="rId4"/>
            </p:custDataLst>
          </p:nvPr>
        </p:nvSpPr>
        <p:spPr>
          <a:xfrm>
            <a:off x="695325" y="1713573"/>
            <a:ext cx="3320113" cy="2156888"/>
          </a:xfrm>
          <a:prstGeom prst="roundRect">
            <a:avLst>
              <a:gd name="adj" fmla="val 5275"/>
            </a:avLst>
          </a:prstGeom>
          <a:solidFill>
            <a:srgbClr val="FFFFFF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9" name="矩形 28"/>
          <p:cNvSpPr/>
          <p:nvPr>
            <p:custDataLst>
              <p:tags r:id="rId5"/>
            </p:custDataLst>
          </p:nvPr>
        </p:nvSpPr>
        <p:spPr>
          <a:xfrm>
            <a:off x="915670" y="2600325"/>
            <a:ext cx="2350135" cy="107759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GB" altLang="en-US" sz="2000" b="1" dirty="0">
                <a:solidFill>
                  <a:schemeClr val="accent1"/>
                </a:solidFill>
                <a:latin typeface="+mj-lt"/>
              </a:rPr>
              <a:t>Data Gethering and Preprocessing</a:t>
            </a:r>
            <a:endParaRPr lang="en-GB" altLang="en-US" sz="2000" b="1" dirty="0">
              <a:solidFill>
                <a:schemeClr val="accent1"/>
              </a:solidFill>
              <a:latin typeface="+mj-lt"/>
            </a:endParaRPr>
          </a:p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GB" altLang="en-US" sz="2000" b="1" dirty="0">
                <a:solidFill>
                  <a:schemeClr val="accent1"/>
                </a:solidFill>
                <a:latin typeface="+mj-lt"/>
              </a:rPr>
              <a:t>(2 week)</a:t>
            </a:r>
            <a:endParaRPr lang="en-GB" altLang="en-US" sz="20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30" name="矩形 29"/>
          <p:cNvSpPr/>
          <p:nvPr>
            <p:custDataLst>
              <p:tags r:id="rId6"/>
            </p:custDataLst>
          </p:nvPr>
        </p:nvSpPr>
        <p:spPr>
          <a:xfrm>
            <a:off x="3081041" y="1902805"/>
            <a:ext cx="727652" cy="59072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3200" b="1" dirty="0">
                <a:solidFill>
                  <a:schemeClr val="accent1"/>
                </a:solidFill>
                <a:latin typeface="+mn-lt"/>
              </a:rPr>
              <a:t>01</a:t>
            </a:r>
            <a:endParaRPr lang="en-US" sz="32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31" name="矩形: 圆角 17"/>
          <p:cNvSpPr/>
          <p:nvPr>
            <p:custDataLst>
              <p:tags r:id="rId7"/>
            </p:custDataLst>
          </p:nvPr>
        </p:nvSpPr>
        <p:spPr>
          <a:xfrm>
            <a:off x="4439953" y="1658328"/>
            <a:ext cx="3320113" cy="2156888"/>
          </a:xfrm>
          <a:prstGeom prst="roundRect">
            <a:avLst>
              <a:gd name="adj" fmla="val 5275"/>
            </a:avLst>
          </a:prstGeom>
          <a:solidFill>
            <a:srgbClr val="FFFFFF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3" name="矩形 32"/>
          <p:cNvSpPr/>
          <p:nvPr>
            <p:custDataLst>
              <p:tags r:id="rId8"/>
            </p:custDataLst>
          </p:nvPr>
        </p:nvSpPr>
        <p:spPr>
          <a:xfrm>
            <a:off x="4651375" y="2693035"/>
            <a:ext cx="2292985" cy="98488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GB" altLang="en-US" sz="2000" b="1">
                <a:solidFill>
                  <a:schemeClr val="accent1"/>
                </a:solidFill>
                <a:latin typeface="+mj-lt"/>
              </a:rPr>
              <a:t>Data Analysis for key insight</a:t>
            </a:r>
            <a:endParaRPr lang="en-GB" altLang="en-US" sz="2000" b="1">
              <a:solidFill>
                <a:schemeClr val="accent1"/>
              </a:solidFill>
              <a:latin typeface="+mj-lt"/>
            </a:endParaRPr>
          </a:p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GB" altLang="en-US" sz="2000" b="1">
                <a:solidFill>
                  <a:schemeClr val="accent1"/>
                </a:solidFill>
                <a:latin typeface="+mj-lt"/>
              </a:rPr>
              <a:t>(1 week) </a:t>
            </a:r>
            <a:endParaRPr lang="en-GB" alt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34" name="矩形 33"/>
          <p:cNvSpPr/>
          <p:nvPr>
            <p:custDataLst>
              <p:tags r:id="rId9"/>
            </p:custDataLst>
          </p:nvPr>
        </p:nvSpPr>
        <p:spPr>
          <a:xfrm>
            <a:off x="6830113" y="1902805"/>
            <a:ext cx="727653" cy="59072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3200" b="1" dirty="0">
                <a:solidFill>
                  <a:schemeClr val="accent1"/>
                </a:solidFill>
                <a:latin typeface="+mn-lt"/>
              </a:rPr>
              <a:t>02</a:t>
            </a:r>
            <a:endParaRPr lang="en-US" sz="32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35" name="矩形: 圆角 22"/>
          <p:cNvSpPr/>
          <p:nvPr>
            <p:custDataLst>
              <p:tags r:id="rId10"/>
            </p:custDataLst>
          </p:nvPr>
        </p:nvSpPr>
        <p:spPr>
          <a:xfrm>
            <a:off x="8184580" y="1713573"/>
            <a:ext cx="3320113" cy="2156888"/>
          </a:xfrm>
          <a:prstGeom prst="roundRect">
            <a:avLst>
              <a:gd name="adj" fmla="val 5275"/>
            </a:avLst>
          </a:prstGeom>
          <a:solidFill>
            <a:srgbClr val="FFFFFF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7" name="矩形 36"/>
          <p:cNvSpPr/>
          <p:nvPr>
            <p:custDataLst>
              <p:tags r:id="rId11"/>
            </p:custDataLst>
          </p:nvPr>
        </p:nvSpPr>
        <p:spPr>
          <a:xfrm>
            <a:off x="8391525" y="2692400"/>
            <a:ext cx="2465070" cy="98552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GB" altLang="en-US" sz="2000" b="1">
                <a:solidFill>
                  <a:schemeClr val="accent1"/>
                </a:solidFill>
                <a:latin typeface="+mj-lt"/>
              </a:rPr>
              <a:t>Model Selection and Initial Setup</a:t>
            </a:r>
            <a:endParaRPr lang="en-GB" altLang="en-US" sz="2000" b="1">
              <a:solidFill>
                <a:schemeClr val="accent1"/>
              </a:solidFill>
              <a:latin typeface="+mj-lt"/>
            </a:endParaRPr>
          </a:p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GB" altLang="en-US" sz="2000" b="1">
                <a:solidFill>
                  <a:schemeClr val="accent1"/>
                </a:solidFill>
                <a:latin typeface="+mj-lt"/>
              </a:rPr>
              <a:t>(1 week) </a:t>
            </a:r>
            <a:endParaRPr lang="en-GB" alt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38" name="矩形 37"/>
          <p:cNvSpPr/>
          <p:nvPr>
            <p:custDataLst>
              <p:tags r:id="rId12"/>
            </p:custDataLst>
          </p:nvPr>
        </p:nvSpPr>
        <p:spPr>
          <a:xfrm>
            <a:off x="10569661" y="1902805"/>
            <a:ext cx="727652" cy="59072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3200" b="1" dirty="0">
                <a:solidFill>
                  <a:schemeClr val="accent1"/>
                </a:solidFill>
                <a:latin typeface="+mn-lt"/>
              </a:rPr>
              <a:t>03</a:t>
            </a:r>
            <a:endParaRPr lang="en-US" sz="32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40" name="矩形: 圆角 39"/>
          <p:cNvSpPr/>
          <p:nvPr>
            <p:custDataLst>
              <p:tags r:id="rId13"/>
            </p:custDataLst>
          </p:nvPr>
        </p:nvSpPr>
        <p:spPr>
          <a:xfrm>
            <a:off x="703580" y="4142469"/>
            <a:ext cx="3320113" cy="2156888"/>
          </a:xfrm>
          <a:prstGeom prst="roundRect">
            <a:avLst>
              <a:gd name="adj" fmla="val 5275"/>
            </a:avLst>
          </a:prstGeom>
          <a:solidFill>
            <a:srgbClr val="FFFFFF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2" name="矩形 41"/>
          <p:cNvSpPr/>
          <p:nvPr>
            <p:custDataLst>
              <p:tags r:id="rId14"/>
            </p:custDataLst>
          </p:nvPr>
        </p:nvSpPr>
        <p:spPr>
          <a:xfrm>
            <a:off x="3089296" y="4331701"/>
            <a:ext cx="727652" cy="59072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3200" b="1" dirty="0">
                <a:solidFill>
                  <a:schemeClr val="accent1"/>
                </a:solidFill>
                <a:latin typeface="+mn-lt"/>
              </a:rPr>
              <a:t>04</a:t>
            </a:r>
            <a:endParaRPr lang="en-US" sz="32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45" name="矩形: 圆角 44"/>
          <p:cNvSpPr/>
          <p:nvPr>
            <p:custDataLst>
              <p:tags r:id="rId15"/>
            </p:custDataLst>
          </p:nvPr>
        </p:nvSpPr>
        <p:spPr>
          <a:xfrm>
            <a:off x="4444398" y="4142469"/>
            <a:ext cx="3320113" cy="2156888"/>
          </a:xfrm>
          <a:prstGeom prst="roundRect">
            <a:avLst>
              <a:gd name="adj" fmla="val 5275"/>
            </a:avLst>
          </a:prstGeom>
          <a:solidFill>
            <a:srgbClr val="FFFFFF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6" name="矩形 45"/>
          <p:cNvSpPr/>
          <p:nvPr>
            <p:custDataLst>
              <p:tags r:id="rId16"/>
            </p:custDataLst>
          </p:nvPr>
        </p:nvSpPr>
        <p:spPr>
          <a:xfrm>
            <a:off x="6830113" y="4331701"/>
            <a:ext cx="727653" cy="59072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3200" b="1" dirty="0">
                <a:solidFill>
                  <a:schemeClr val="accent1"/>
                </a:solidFill>
                <a:latin typeface="+mn-lt"/>
              </a:rPr>
              <a:t>05</a:t>
            </a:r>
            <a:endParaRPr lang="en-US" sz="32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50" name="矩形: 圆角 49"/>
          <p:cNvSpPr/>
          <p:nvPr>
            <p:custDataLst>
              <p:tags r:id="rId17"/>
            </p:custDataLst>
          </p:nvPr>
        </p:nvSpPr>
        <p:spPr>
          <a:xfrm>
            <a:off x="8175690" y="4142469"/>
            <a:ext cx="3320113" cy="2156888"/>
          </a:xfrm>
          <a:prstGeom prst="roundRect">
            <a:avLst>
              <a:gd name="adj" fmla="val 5275"/>
            </a:avLst>
          </a:prstGeom>
          <a:solidFill>
            <a:srgbClr val="FFFFFF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9" name="矩形 48"/>
          <p:cNvSpPr/>
          <p:nvPr>
            <p:custDataLst>
              <p:tags r:id="rId18"/>
            </p:custDataLst>
          </p:nvPr>
        </p:nvSpPr>
        <p:spPr>
          <a:xfrm>
            <a:off x="10561406" y="4331701"/>
            <a:ext cx="727652" cy="590727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US" sz="3200" b="1" dirty="0">
                <a:solidFill>
                  <a:schemeClr val="accent1"/>
                </a:solidFill>
                <a:latin typeface="+mn-lt"/>
              </a:rPr>
              <a:t>06</a:t>
            </a:r>
            <a:endParaRPr lang="en-US" sz="32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2" name="矩形 36"/>
          <p:cNvSpPr/>
          <p:nvPr>
            <p:custDataLst>
              <p:tags r:id="rId19"/>
            </p:custDataLst>
          </p:nvPr>
        </p:nvSpPr>
        <p:spPr>
          <a:xfrm>
            <a:off x="915670" y="5198110"/>
            <a:ext cx="2465070" cy="98552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GB" altLang="en-US" sz="2000" b="1">
                <a:solidFill>
                  <a:schemeClr val="accent1"/>
                </a:solidFill>
                <a:latin typeface="+mj-lt"/>
              </a:rPr>
              <a:t>Model Training and Optimization</a:t>
            </a:r>
            <a:endParaRPr lang="en-GB" altLang="en-US" sz="2000" b="1">
              <a:solidFill>
                <a:schemeClr val="accent1"/>
              </a:solidFill>
              <a:latin typeface="+mj-lt"/>
            </a:endParaRPr>
          </a:p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GB" altLang="en-US" sz="2000" b="1">
                <a:solidFill>
                  <a:schemeClr val="accent1"/>
                </a:solidFill>
                <a:latin typeface="+mj-lt"/>
              </a:rPr>
              <a:t>(1 week) </a:t>
            </a:r>
            <a:endParaRPr lang="en-GB" alt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3" name="矩形 36"/>
          <p:cNvSpPr/>
          <p:nvPr>
            <p:custDataLst>
              <p:tags r:id="rId20"/>
            </p:custDataLst>
          </p:nvPr>
        </p:nvSpPr>
        <p:spPr>
          <a:xfrm>
            <a:off x="4648835" y="5198110"/>
            <a:ext cx="2465070" cy="98552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GB" altLang="en-US" sz="2000" b="1">
                <a:solidFill>
                  <a:schemeClr val="accent1"/>
                </a:solidFill>
                <a:latin typeface="+mj-lt"/>
              </a:rPr>
              <a:t>Model Evaluation and Validation</a:t>
            </a:r>
            <a:endParaRPr lang="en-GB" altLang="en-US" sz="2000" b="1">
              <a:solidFill>
                <a:schemeClr val="accent1"/>
              </a:solidFill>
              <a:latin typeface="+mj-lt"/>
            </a:endParaRPr>
          </a:p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GB" altLang="en-US" sz="2000" b="1">
                <a:solidFill>
                  <a:schemeClr val="accent1"/>
                </a:solidFill>
                <a:latin typeface="+mj-lt"/>
              </a:rPr>
              <a:t>(1 week) </a:t>
            </a:r>
            <a:endParaRPr lang="en-GB" altLang="en-US" sz="2000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5" name="矩形 36"/>
          <p:cNvSpPr/>
          <p:nvPr>
            <p:custDataLst>
              <p:tags r:id="rId21"/>
            </p:custDataLst>
          </p:nvPr>
        </p:nvSpPr>
        <p:spPr>
          <a:xfrm>
            <a:off x="8392160" y="5198110"/>
            <a:ext cx="2465070" cy="98552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GB" altLang="en-US" sz="2000" b="1">
                <a:solidFill>
                  <a:schemeClr val="accent1"/>
                </a:solidFill>
                <a:latin typeface="+mj-lt"/>
              </a:rPr>
              <a:t>Deployment and Final Review</a:t>
            </a:r>
            <a:endParaRPr lang="en-GB" altLang="en-US" sz="2000" b="1">
              <a:solidFill>
                <a:schemeClr val="accent1"/>
              </a:solidFill>
              <a:latin typeface="+mj-lt"/>
            </a:endParaRPr>
          </a:p>
          <a:p>
            <a:pPr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</a:pPr>
            <a:r>
              <a:rPr lang="en-GB" altLang="en-US" sz="2000" b="1">
                <a:solidFill>
                  <a:schemeClr val="accent1"/>
                </a:solidFill>
                <a:latin typeface="+mj-lt"/>
              </a:rPr>
              <a:t>(2 week) </a:t>
            </a:r>
            <a:endParaRPr lang="en-GB" altLang="en-US" sz="2000" b="1">
              <a:solidFill>
                <a:schemeClr val="accent1"/>
              </a:solidFill>
              <a:latin typeface="+mj-lt"/>
            </a:endParaRPr>
          </a:p>
        </p:txBody>
      </p:sp>
    </p:spTree>
    <p:custDataLst>
      <p:tags r:id="rId2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415405" y="370840"/>
            <a:ext cx="5039995" cy="1333500"/>
          </a:xfrm>
        </p:spPr>
        <p:txBody>
          <a:bodyPr wrap="square" lIns="0" tIns="0" rIns="0" bIns="0" anchor="b">
            <a:normAutofit/>
          </a:bodyPr>
          <a:lstStyle/>
          <a:p>
            <a:pPr algn="l"/>
            <a:r>
              <a:rPr lang="en-US" sz="3600" spc="0" dirty="0">
                <a:latin typeface="+mj-lt"/>
              </a:rPr>
              <a:t>Key Performance Indicators (KPIs)</a:t>
            </a:r>
            <a:endParaRPr lang="en-US" sz="3600" spc="0" dirty="0">
              <a:latin typeface="+mj-lt"/>
            </a:endParaRPr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18656" r="18656"/>
          <a:stretch>
            <a:fillRect/>
          </a:stretch>
        </p:blipFill>
        <p:spPr>
          <a:xfrm>
            <a:off x="635" y="-6985"/>
            <a:ext cx="6448686" cy="6858000"/>
          </a:xfrm>
          <a:custGeom>
            <a:avLst/>
            <a:gdLst>
              <a:gd name="connsiteX0" fmla="*/ 2202905 w 6448686"/>
              <a:gd name="connsiteY0" fmla="*/ 4824730 h 6858000"/>
              <a:gd name="connsiteX1" fmla="*/ 4035589 w 6448686"/>
              <a:gd name="connsiteY1" fmla="*/ 6657340 h 6858000"/>
              <a:gd name="connsiteX2" fmla="*/ 3834305 w 6448686"/>
              <a:gd name="connsiteY2" fmla="*/ 6858000 h 6858000"/>
              <a:gd name="connsiteX3" fmla="*/ 570253 w 6448686"/>
              <a:gd name="connsiteY3" fmla="*/ 6858000 h 6858000"/>
              <a:gd name="connsiteX4" fmla="*/ 369585 w 6448686"/>
              <a:gd name="connsiteY4" fmla="*/ 6657340 h 6858000"/>
              <a:gd name="connsiteX5" fmla="*/ 189238 w 6448686"/>
              <a:gd name="connsiteY5" fmla="*/ 2811145 h 6858000"/>
              <a:gd name="connsiteX6" fmla="*/ 2021922 w 6448686"/>
              <a:gd name="connsiteY6" fmla="*/ 4643755 h 6858000"/>
              <a:gd name="connsiteX7" fmla="*/ 188603 w 6448686"/>
              <a:gd name="connsiteY7" fmla="*/ 6476365 h 6858000"/>
              <a:gd name="connsiteX8" fmla="*/ 0 w 6448686"/>
              <a:gd name="connsiteY8" fmla="*/ 6287770 h 6858000"/>
              <a:gd name="connsiteX9" fmla="*/ 0 w 6448686"/>
              <a:gd name="connsiteY9" fmla="*/ 3000375 h 6858000"/>
              <a:gd name="connsiteX10" fmla="*/ 3163063 w 6448686"/>
              <a:gd name="connsiteY10" fmla="*/ 1806575 h 6858000"/>
              <a:gd name="connsiteX11" fmla="*/ 4995747 w 6448686"/>
              <a:gd name="connsiteY11" fmla="*/ 3639185 h 6858000"/>
              <a:gd name="connsiteX12" fmla="*/ 3162428 w 6448686"/>
              <a:gd name="connsiteY12" fmla="*/ 5471795 h 6858000"/>
              <a:gd name="connsiteX13" fmla="*/ 1329744 w 6448686"/>
              <a:gd name="connsiteY13" fmla="*/ 3639185 h 6858000"/>
              <a:gd name="connsiteX14" fmla="*/ 3897153 w 6448686"/>
              <a:gd name="connsiteY14" fmla="*/ 0 h 6858000"/>
              <a:gd name="connsiteX15" fmla="*/ 5334851 w 6448686"/>
              <a:gd name="connsiteY15" fmla="*/ 0 h 6858000"/>
              <a:gd name="connsiteX16" fmla="*/ 6448686 w 6448686"/>
              <a:gd name="connsiteY16" fmla="*/ 1113790 h 6858000"/>
              <a:gd name="connsiteX17" fmla="*/ 4616002 w 6448686"/>
              <a:gd name="connsiteY17" fmla="*/ 2946400 h 6858000"/>
              <a:gd name="connsiteX18" fmla="*/ 2783318 w 6448686"/>
              <a:gd name="connsiteY18" fmla="*/ 1113790 h 6858000"/>
              <a:gd name="connsiteX19" fmla="*/ 1668848 w 6448686"/>
              <a:gd name="connsiteY19" fmla="*/ 0 h 6858000"/>
              <a:gd name="connsiteX20" fmla="*/ 3495182 w 6448686"/>
              <a:gd name="connsiteY20" fmla="*/ 0 h 6858000"/>
              <a:gd name="connsiteX21" fmla="*/ 2582015 w 6448686"/>
              <a:gd name="connsiteY21" fmla="*/ 913130 h 6858000"/>
              <a:gd name="connsiteX22" fmla="*/ 942378 w 6448686"/>
              <a:gd name="connsiteY22" fmla="*/ 0 h 6858000"/>
              <a:gd name="connsiteX23" fmla="*/ 1356415 w 6448686"/>
              <a:gd name="connsiteY23" fmla="*/ 0 h 6858000"/>
              <a:gd name="connsiteX24" fmla="*/ 2982081 w 6448686"/>
              <a:gd name="connsiteY24" fmla="*/ 1625600 h 6858000"/>
              <a:gd name="connsiteX25" fmla="*/ 1148762 w 6448686"/>
              <a:gd name="connsiteY25" fmla="*/ 3458210 h 6858000"/>
              <a:gd name="connsiteX26" fmla="*/ 0 w 6448686"/>
              <a:gd name="connsiteY26" fmla="*/ 2309495 h 6858000"/>
              <a:gd name="connsiteX27" fmla="*/ 0 w 6448686"/>
              <a:gd name="connsiteY27" fmla="*/ 942340 h 6858000"/>
              <a:gd name="connsiteX28" fmla="*/ 0 w 6448686"/>
              <a:gd name="connsiteY28" fmla="*/ 0 h 6858000"/>
              <a:gd name="connsiteX29" fmla="*/ 578509 w 6448686"/>
              <a:gd name="connsiteY29" fmla="*/ 0 h 6858000"/>
              <a:gd name="connsiteX30" fmla="*/ 0 w 6448686"/>
              <a:gd name="connsiteY30" fmla="*/ 57848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6448686" h="6858000">
                <a:moveTo>
                  <a:pt x="2202905" y="4824730"/>
                </a:moveTo>
                <a:lnTo>
                  <a:pt x="4035589" y="6657340"/>
                </a:lnTo>
                <a:lnTo>
                  <a:pt x="3834305" y="6858000"/>
                </a:lnTo>
                <a:lnTo>
                  <a:pt x="570253" y="6858000"/>
                </a:lnTo>
                <a:lnTo>
                  <a:pt x="369585" y="6657340"/>
                </a:lnTo>
                <a:close/>
                <a:moveTo>
                  <a:pt x="189238" y="2811145"/>
                </a:moveTo>
                <a:lnTo>
                  <a:pt x="2021922" y="4643755"/>
                </a:lnTo>
                <a:lnTo>
                  <a:pt x="188603" y="6476365"/>
                </a:lnTo>
                <a:lnTo>
                  <a:pt x="0" y="6287770"/>
                </a:lnTo>
                <a:lnTo>
                  <a:pt x="0" y="3000375"/>
                </a:lnTo>
                <a:close/>
                <a:moveTo>
                  <a:pt x="3163063" y="1806575"/>
                </a:moveTo>
                <a:lnTo>
                  <a:pt x="4995747" y="3639185"/>
                </a:lnTo>
                <a:lnTo>
                  <a:pt x="3162428" y="5471795"/>
                </a:lnTo>
                <a:lnTo>
                  <a:pt x="1329744" y="3639185"/>
                </a:lnTo>
                <a:close/>
                <a:moveTo>
                  <a:pt x="3897153" y="0"/>
                </a:moveTo>
                <a:lnTo>
                  <a:pt x="5334851" y="0"/>
                </a:lnTo>
                <a:lnTo>
                  <a:pt x="6448686" y="1113790"/>
                </a:lnTo>
                <a:lnTo>
                  <a:pt x="4616002" y="2946400"/>
                </a:lnTo>
                <a:lnTo>
                  <a:pt x="2783318" y="1113790"/>
                </a:lnTo>
                <a:close/>
                <a:moveTo>
                  <a:pt x="1668848" y="0"/>
                </a:moveTo>
                <a:lnTo>
                  <a:pt x="3495182" y="0"/>
                </a:lnTo>
                <a:lnTo>
                  <a:pt x="2582015" y="913130"/>
                </a:lnTo>
                <a:close/>
                <a:moveTo>
                  <a:pt x="942378" y="0"/>
                </a:moveTo>
                <a:lnTo>
                  <a:pt x="1356415" y="0"/>
                </a:lnTo>
                <a:lnTo>
                  <a:pt x="2982081" y="1625600"/>
                </a:lnTo>
                <a:lnTo>
                  <a:pt x="1148762" y="3458210"/>
                </a:lnTo>
                <a:lnTo>
                  <a:pt x="0" y="2309495"/>
                </a:lnTo>
                <a:lnTo>
                  <a:pt x="0" y="942340"/>
                </a:lnTo>
                <a:close/>
                <a:moveTo>
                  <a:pt x="0" y="0"/>
                </a:moveTo>
                <a:lnTo>
                  <a:pt x="578509" y="0"/>
                </a:lnTo>
                <a:lnTo>
                  <a:pt x="0" y="578485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6395720" y="2625725"/>
            <a:ext cx="5040630" cy="673735"/>
          </a:xfrm>
          <a:prstGeom prst="rect">
            <a:avLst/>
          </a:prstGeom>
          <a:ln>
            <a:noFill/>
            <a:prstDash val="sysDash"/>
          </a:ln>
        </p:spPr>
        <p:txBody>
          <a:bodyPr vert="horz" wrap="square" lIns="0" tIns="0" rIns="0" bIns="0" rtlCol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1. Prediction Accuracy</a:t>
            </a:r>
            <a:endParaRPr lang="en-US" sz="20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6395085" y="3299460"/>
            <a:ext cx="5187315" cy="2021205"/>
            <a:chOff x="10071" y="5196"/>
            <a:chExt cx="8169" cy="3183"/>
          </a:xfrm>
        </p:grpSpPr>
        <p:sp>
          <p:nvSpPr>
            <p:cNvPr id="6" name="矩形 3"/>
            <p:cNvSpPr/>
            <p:nvPr>
              <p:custDataLst>
                <p:tags r:id="rId5"/>
              </p:custDataLst>
            </p:nvPr>
          </p:nvSpPr>
          <p:spPr>
            <a:xfrm>
              <a:off x="10073" y="5196"/>
              <a:ext cx="8021" cy="1061"/>
            </a:xfrm>
            <a:prstGeom prst="rect">
              <a:avLst/>
            </a:prstGeom>
            <a:ln>
              <a:noFill/>
              <a:prstDash val="sysDash"/>
            </a:ln>
          </p:spPr>
          <p:txBody>
            <a:bodyPr vert="horz" wrap="square" lIns="0" tIns="0" rIns="0" bIns="0" rtlCol="0">
              <a:normAutofit/>
            </a:bodyPr>
            <a:p>
              <a:pPr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GB" altLang="en-US" sz="200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sym typeface="+mn-ea"/>
                </a:rPr>
                <a:t>2. Profit/Loss Impact</a:t>
              </a:r>
              <a:endParaRPr lang="en-GB" altLang="en-US" sz="20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endParaRPr>
            </a:p>
          </p:txBody>
        </p:sp>
        <p:sp>
          <p:nvSpPr>
            <p:cNvPr id="7" name="矩形 3"/>
            <p:cNvSpPr/>
            <p:nvPr>
              <p:custDataLst>
                <p:tags r:id="rId6"/>
              </p:custDataLst>
            </p:nvPr>
          </p:nvSpPr>
          <p:spPr>
            <a:xfrm>
              <a:off x="10071" y="6257"/>
              <a:ext cx="8169" cy="1061"/>
            </a:xfrm>
            <a:prstGeom prst="rect">
              <a:avLst/>
            </a:prstGeom>
            <a:ln>
              <a:noFill/>
              <a:prstDash val="sysDash"/>
            </a:ln>
          </p:spPr>
          <p:txBody>
            <a:bodyPr vert="horz" wrap="square" lIns="0" tIns="0" rIns="0" bIns="0" rtlCol="0">
              <a:normAutofit/>
            </a:bodyPr>
            <a:p>
              <a:pPr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GB" altLang="en-US" sz="200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sym typeface="+mn-ea"/>
                </a:rPr>
                <a:t>3. User Adoption</a:t>
              </a:r>
              <a:endParaRPr lang="en-GB" altLang="en-US" sz="20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endParaRPr>
            </a:p>
          </p:txBody>
        </p:sp>
        <p:sp>
          <p:nvSpPr>
            <p:cNvPr id="8" name="矩形 3"/>
            <p:cNvSpPr/>
            <p:nvPr>
              <p:custDataLst>
                <p:tags r:id="rId7"/>
              </p:custDataLst>
            </p:nvPr>
          </p:nvSpPr>
          <p:spPr>
            <a:xfrm>
              <a:off x="10072" y="7318"/>
              <a:ext cx="8168" cy="1061"/>
            </a:xfrm>
            <a:prstGeom prst="rect">
              <a:avLst/>
            </a:prstGeom>
            <a:ln>
              <a:noFill/>
              <a:prstDash val="sysDash"/>
            </a:ln>
          </p:spPr>
          <p:txBody>
            <a:bodyPr vert="horz" wrap="square" lIns="0" tIns="0" rIns="0" bIns="0" rtlCol="0">
              <a:normAutofit/>
            </a:bodyPr>
            <a:p>
              <a:pPr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GB" altLang="en-US" sz="2000" dirty="0">
                  <a:ln>
                    <a:noFill/>
                    <a:prstDash val="sysDot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sym typeface="+mn-ea"/>
                </a:rPr>
                <a:t>4. Return on Investment </a:t>
              </a:r>
              <a:endParaRPr lang="en-GB" altLang="en-US" sz="20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endParaRPr>
            </a:p>
          </p:txBody>
        </p:sp>
      </p:grpSp>
    </p:spTree>
    <p:custDataLst>
      <p:tags r:id="rId8"/>
    </p:custData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209675" y="330835"/>
            <a:ext cx="10210800" cy="1151890"/>
          </a:xfrm>
        </p:spPr>
        <p:txBody>
          <a:bodyPr/>
          <a:lstStyle/>
          <a:p>
            <a:r>
              <a:rPr lang="en-GB" altLang="en-US"/>
              <a:t>Resource Requirements</a:t>
            </a:r>
            <a:endParaRPr lang="en-GB" altLang="en-US"/>
          </a:p>
        </p:txBody>
      </p:sp>
      <p:sp>
        <p:nvSpPr>
          <p:cNvPr id="3" name="Text Box 2"/>
          <p:cNvSpPr txBox="1"/>
          <p:nvPr/>
        </p:nvSpPr>
        <p:spPr>
          <a:xfrm>
            <a:off x="5054600" y="2237740"/>
            <a:ext cx="2252345" cy="1191895"/>
          </a:xfrm>
          <a:prstGeom prst="rect">
            <a:avLst/>
          </a:prstGeom>
          <a:noFill/>
        </p:spPr>
        <p:txBody>
          <a:bodyPr wrap="square" rtlCol="0">
            <a:normAutofit/>
          </a:bodyPr>
          <a:p>
            <a:pPr algn="ctr">
              <a:lnSpc>
                <a:spcPct val="140000"/>
              </a:lnSpc>
            </a:pPr>
            <a:r>
              <a:rPr lang="en-GB" altLang="en-US" sz="2400" b="1" kern="100" dirty="0">
                <a:effectLst/>
                <a:latin typeface="+mn-ea"/>
                <a:cs typeface="江城圆体 400W" panose="020B0500000000000000" pitchFamily="34" charset="-122"/>
              </a:rPr>
              <a:t>Technical </a:t>
            </a:r>
            <a:endParaRPr lang="en-GB" altLang="en-US" sz="24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algn="ctr">
              <a:lnSpc>
                <a:spcPct val="140000"/>
              </a:lnSpc>
            </a:pPr>
            <a:r>
              <a:rPr lang="en-GB" altLang="en-US" sz="2400" b="1" kern="100" dirty="0">
                <a:effectLst/>
                <a:latin typeface="+mn-ea"/>
                <a:cs typeface="江城圆体 400W" panose="020B0500000000000000" pitchFamily="34" charset="-122"/>
              </a:rPr>
              <a:t>Resources </a:t>
            </a:r>
            <a:endParaRPr lang="en-GB" altLang="en-US" sz="2400" b="1" kern="100" dirty="0">
              <a:effectLst/>
              <a:latin typeface="+mn-ea"/>
              <a:cs typeface="江城圆体 400W" panose="020B0500000000000000" pitchFamily="34" charset="-122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525270" y="2237740"/>
            <a:ext cx="9182735" cy="1191260"/>
            <a:chOff x="2402" y="3524"/>
            <a:chExt cx="14461" cy="1876"/>
          </a:xfrm>
        </p:grpSpPr>
        <p:sp>
          <p:nvSpPr>
            <p:cNvPr id="2" name="Text Box 1"/>
            <p:cNvSpPr txBox="1"/>
            <p:nvPr/>
          </p:nvSpPr>
          <p:spPr>
            <a:xfrm>
              <a:off x="2402" y="3524"/>
              <a:ext cx="3547" cy="1877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p>
              <a:pPr algn="ctr">
                <a:lnSpc>
                  <a:spcPct val="140000"/>
                </a:lnSpc>
              </a:pPr>
              <a:r>
                <a:rPr lang="en-GB" altLang="en-US" sz="2400" b="1" kern="100" dirty="0">
                  <a:effectLst/>
                  <a:latin typeface="+mn-ea"/>
                  <a:cs typeface="江城圆体 400W" panose="020B0500000000000000" pitchFamily="34" charset="-122"/>
                </a:rPr>
                <a:t>Team Members</a:t>
              </a:r>
              <a:endParaRPr lang="en-GB" altLang="en-US" sz="2400" b="1" kern="100" dirty="0">
                <a:effectLst/>
                <a:latin typeface="+mn-ea"/>
                <a:cs typeface="江城圆体 400W" panose="020B0500000000000000" pitchFamily="34" charset="-122"/>
              </a:endParaRPr>
            </a:p>
          </p:txBody>
        </p:sp>
        <p:sp>
          <p:nvSpPr>
            <p:cNvPr id="7" name="Text Box 6"/>
            <p:cNvSpPr txBox="1"/>
            <p:nvPr/>
          </p:nvSpPr>
          <p:spPr>
            <a:xfrm>
              <a:off x="13317" y="3524"/>
              <a:ext cx="3547" cy="1877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p>
              <a:pPr algn="ctr">
                <a:lnSpc>
                  <a:spcPct val="140000"/>
                </a:lnSpc>
              </a:pPr>
              <a:r>
                <a:rPr lang="en-GB" altLang="en-US" sz="2400" b="1" kern="100" dirty="0">
                  <a:effectLst/>
                  <a:latin typeface="+mn-ea"/>
                  <a:cs typeface="江城圆体 400W" panose="020B0500000000000000" pitchFamily="34" charset="-122"/>
                </a:rPr>
                <a:t>Business </a:t>
              </a:r>
              <a:endParaRPr lang="en-GB" altLang="en-US" sz="2400" b="1" kern="100" dirty="0">
                <a:effectLst/>
                <a:latin typeface="+mn-ea"/>
                <a:cs typeface="江城圆体 400W" panose="020B0500000000000000" pitchFamily="34" charset="-122"/>
              </a:endParaRPr>
            </a:p>
            <a:p>
              <a:pPr algn="ctr">
                <a:lnSpc>
                  <a:spcPct val="140000"/>
                </a:lnSpc>
              </a:pPr>
              <a:r>
                <a:rPr lang="en-GB" altLang="en-US" sz="2400" b="1" kern="100" dirty="0">
                  <a:effectLst/>
                  <a:latin typeface="+mn-ea"/>
                  <a:cs typeface="江城圆体 400W" panose="020B0500000000000000" pitchFamily="34" charset="-122"/>
                </a:rPr>
                <a:t>Support</a:t>
              </a:r>
              <a:endParaRPr lang="en-GB" altLang="en-US" sz="2400" b="1" kern="100" dirty="0">
                <a:effectLst/>
                <a:latin typeface="+mn-ea"/>
                <a:cs typeface="江城圆体 400W" panose="020B0500000000000000" pitchFamily="34" charset="-122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308100" y="4003675"/>
            <a:ext cx="9744710" cy="1515110"/>
            <a:chOff x="2060" y="6305"/>
            <a:chExt cx="15346" cy="2386"/>
          </a:xfrm>
        </p:grpSpPr>
        <p:sp>
          <p:nvSpPr>
            <p:cNvPr id="11" name="Text Box 10"/>
            <p:cNvSpPr txBox="1"/>
            <p:nvPr/>
          </p:nvSpPr>
          <p:spPr>
            <a:xfrm>
              <a:off x="2060" y="6305"/>
              <a:ext cx="4231" cy="2387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p>
              <a:pPr marL="342900" indent="-342900">
                <a:lnSpc>
                  <a:spcPct val="140000"/>
                </a:lnSpc>
                <a:buFont typeface="Arial" panose="020B0604020202020204" pitchFamily="34" charset="0"/>
                <a:buChar char="•"/>
              </a:pPr>
              <a:r>
                <a:rPr lang="en-GB" altLang="en-US" kern="100" dirty="0">
                  <a:effectLst/>
                  <a:latin typeface="+mn-ea"/>
                  <a:cs typeface="江城圆体 400W" panose="020B0500000000000000" pitchFamily="34" charset="-122"/>
                </a:rPr>
                <a:t>Data Scientist</a:t>
              </a:r>
              <a:endParaRPr lang="en-GB" altLang="en-US" kern="100" dirty="0">
                <a:effectLst/>
                <a:latin typeface="+mn-ea"/>
                <a:cs typeface="江城圆体 400W" panose="020B0500000000000000" pitchFamily="34" charset="-122"/>
              </a:endParaRPr>
            </a:p>
            <a:p>
              <a:pPr marL="342900" indent="-342900">
                <a:lnSpc>
                  <a:spcPct val="140000"/>
                </a:lnSpc>
                <a:buFont typeface="Arial" panose="020B0604020202020204" pitchFamily="34" charset="0"/>
                <a:buChar char="•"/>
              </a:pPr>
              <a:r>
                <a:rPr lang="en-GB" altLang="en-US" kern="100" dirty="0">
                  <a:effectLst/>
                  <a:latin typeface="+mn-ea"/>
                  <a:cs typeface="江城圆体 400W" panose="020B0500000000000000" pitchFamily="34" charset="-122"/>
                </a:rPr>
                <a:t>Financial Analyst</a:t>
              </a:r>
              <a:endParaRPr lang="en-GB" altLang="en-US" kern="100" dirty="0">
                <a:effectLst/>
                <a:latin typeface="+mn-ea"/>
                <a:cs typeface="江城圆体 400W" panose="020B0500000000000000" pitchFamily="34" charset="-122"/>
              </a:endParaRPr>
            </a:p>
            <a:p>
              <a:pPr marL="342900" indent="-342900">
                <a:lnSpc>
                  <a:spcPct val="140000"/>
                </a:lnSpc>
                <a:buFont typeface="Arial" panose="020B0604020202020204" pitchFamily="34" charset="0"/>
                <a:buChar char="•"/>
              </a:pPr>
              <a:r>
                <a:rPr lang="en-GB" altLang="en-US" kern="100" dirty="0">
                  <a:effectLst/>
                  <a:latin typeface="+mn-ea"/>
                  <a:cs typeface="江城圆体 400W" panose="020B0500000000000000" pitchFamily="34" charset="-122"/>
                </a:rPr>
                <a:t>Software Developer </a:t>
              </a:r>
              <a:endParaRPr lang="en-GB" altLang="en-US" kern="100" dirty="0">
                <a:effectLst/>
                <a:latin typeface="+mn-ea"/>
                <a:cs typeface="江城圆体 400W" panose="020B0500000000000000" pitchFamily="34" charset="-122"/>
              </a:endParaRPr>
            </a:p>
          </p:txBody>
        </p:sp>
        <p:sp>
          <p:nvSpPr>
            <p:cNvPr id="12" name="Text Box 11"/>
            <p:cNvSpPr txBox="1"/>
            <p:nvPr/>
          </p:nvSpPr>
          <p:spPr>
            <a:xfrm>
              <a:off x="7829" y="6305"/>
              <a:ext cx="4231" cy="2301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p>
              <a:pPr marL="285750" indent="-285750">
                <a:lnSpc>
                  <a:spcPct val="140000"/>
                </a:lnSpc>
                <a:buFont typeface="Arial" panose="020B0604020202020204" pitchFamily="34" charset="0"/>
                <a:buChar char="•"/>
              </a:pPr>
              <a:r>
                <a:rPr lang="en-GB" altLang="en-US" kern="100" dirty="0">
                  <a:effectLst/>
                  <a:latin typeface="+mn-ea"/>
                  <a:cs typeface="江城圆体 400W" panose="020B0500000000000000" pitchFamily="34" charset="-122"/>
                </a:rPr>
                <a:t>Historical Data</a:t>
              </a:r>
              <a:endParaRPr lang="en-GB" altLang="en-US" kern="100" dirty="0">
                <a:effectLst/>
                <a:latin typeface="+mn-ea"/>
                <a:cs typeface="江城圆体 400W" panose="020B0500000000000000" pitchFamily="34" charset="-122"/>
              </a:endParaRPr>
            </a:p>
            <a:p>
              <a:pPr marL="285750" indent="-285750">
                <a:lnSpc>
                  <a:spcPct val="140000"/>
                </a:lnSpc>
                <a:buFont typeface="Arial" panose="020B0604020202020204" pitchFamily="34" charset="0"/>
                <a:buChar char="•"/>
              </a:pPr>
              <a:r>
                <a:rPr lang="en-GB" altLang="en-US" kern="100" dirty="0">
                  <a:effectLst/>
                  <a:latin typeface="+mn-ea"/>
                  <a:cs typeface="江城圆体 400W" panose="020B0500000000000000" pitchFamily="34" charset="-122"/>
                </a:rPr>
                <a:t>Real Time Data</a:t>
              </a:r>
              <a:endParaRPr lang="en-GB" altLang="en-US" kern="100" dirty="0">
                <a:effectLst/>
                <a:latin typeface="+mn-ea"/>
                <a:cs typeface="江城圆体 400W" panose="020B0500000000000000" pitchFamily="34" charset="-122"/>
              </a:endParaRPr>
            </a:p>
            <a:p>
              <a:pPr marL="285750" indent="-285750">
                <a:lnSpc>
                  <a:spcPct val="140000"/>
                </a:lnSpc>
                <a:buFont typeface="Arial" panose="020B0604020202020204" pitchFamily="34" charset="0"/>
                <a:buChar char="•"/>
              </a:pPr>
              <a:r>
                <a:rPr lang="en-GB" altLang="en-US" kern="100" dirty="0">
                  <a:effectLst/>
                  <a:latin typeface="+mn-ea"/>
                  <a:cs typeface="江城圆体 400W" panose="020B0500000000000000" pitchFamily="34" charset="-122"/>
                </a:rPr>
                <a:t>Cloud Support  </a:t>
              </a:r>
              <a:endParaRPr lang="en-GB" altLang="en-US" kern="100" dirty="0">
                <a:effectLst/>
                <a:latin typeface="+mn-ea"/>
                <a:cs typeface="江城圆体 400W" panose="020B0500000000000000" pitchFamily="34" charset="-122"/>
              </a:endParaRPr>
            </a:p>
          </p:txBody>
        </p:sp>
        <p:sp>
          <p:nvSpPr>
            <p:cNvPr id="13" name="Text Box 12"/>
            <p:cNvSpPr txBox="1"/>
            <p:nvPr/>
          </p:nvSpPr>
          <p:spPr>
            <a:xfrm>
              <a:off x="13176" y="6305"/>
              <a:ext cx="4231" cy="2387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p>
              <a:pPr marL="342900" indent="-342900">
                <a:lnSpc>
                  <a:spcPct val="140000"/>
                </a:lnSpc>
                <a:buFont typeface="Arial" panose="020B0604020202020204" pitchFamily="34" charset="0"/>
                <a:buChar char="•"/>
              </a:pPr>
              <a:r>
                <a:rPr lang="en-GB" altLang="en-US" kern="100" dirty="0">
                  <a:effectLst/>
                  <a:latin typeface="+mn-ea"/>
                  <a:cs typeface="江城圆体 400W" panose="020B0500000000000000" pitchFamily="34" charset="-122"/>
                </a:rPr>
                <a:t>Collaboration With</a:t>
              </a:r>
              <a:br>
                <a:rPr lang="en-GB" altLang="en-US" kern="100" dirty="0">
                  <a:effectLst/>
                  <a:latin typeface="+mn-ea"/>
                  <a:cs typeface="江城圆体 400W" panose="020B0500000000000000" pitchFamily="34" charset="-122"/>
                </a:rPr>
              </a:br>
              <a:r>
                <a:rPr lang="en-GB" altLang="en-US" kern="100" dirty="0">
                  <a:effectLst/>
                  <a:latin typeface="+mn-ea"/>
                  <a:cs typeface="江城圆体 400W" panose="020B0500000000000000" pitchFamily="34" charset="-122"/>
                </a:rPr>
                <a:t>Finance Team</a:t>
              </a:r>
              <a:endParaRPr lang="en-GB" altLang="en-US" kern="100" dirty="0">
                <a:effectLst/>
                <a:latin typeface="+mn-ea"/>
                <a:cs typeface="江城圆体 400W" panose="020B0500000000000000" pitchFamily="34" charset="-122"/>
              </a:endParaRPr>
            </a:p>
            <a:p>
              <a:pPr marL="342900" indent="-342900">
                <a:lnSpc>
                  <a:spcPct val="140000"/>
                </a:lnSpc>
                <a:buFont typeface="Arial" panose="020B0604020202020204" pitchFamily="34" charset="0"/>
                <a:buChar char="•"/>
              </a:pPr>
              <a:r>
                <a:rPr lang="en-GB" altLang="en-US" kern="100" dirty="0">
                  <a:effectLst/>
                  <a:latin typeface="+mn-ea"/>
                  <a:cs typeface="江城圆体 400W" panose="020B0500000000000000" pitchFamily="34" charset="-122"/>
                </a:rPr>
                <a:t>IT Team </a:t>
              </a:r>
              <a:endParaRPr lang="en-GB" altLang="en-US" kern="100" dirty="0">
                <a:effectLst/>
                <a:latin typeface="+mn-ea"/>
                <a:cs typeface="江城圆体 400W" panose="020B0500000000000000" pitchFamily="34" charset="-122"/>
              </a:endParaRPr>
            </a:p>
          </p:txBody>
        </p:sp>
      </p:grp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1990" y="539115"/>
            <a:ext cx="6688455" cy="1081405"/>
          </a:xfrm>
        </p:spPr>
        <p:txBody>
          <a:bodyPr>
            <a:normAutofit/>
          </a:bodyPr>
          <a:p>
            <a:r>
              <a:rPr lang="en-GB" altLang="en-US" sz="4445"/>
              <a:t>Conclusion</a:t>
            </a:r>
            <a:endParaRPr lang="en-GB" altLang="en-US" sz="4445"/>
          </a:p>
        </p:txBody>
      </p:sp>
      <p:sp>
        <p:nvSpPr>
          <p:cNvPr id="5" name="Text Box 4"/>
          <p:cNvSpPr txBox="1"/>
          <p:nvPr/>
        </p:nvSpPr>
        <p:spPr>
          <a:xfrm>
            <a:off x="1141095" y="1751965"/>
            <a:ext cx="10093960" cy="2430145"/>
          </a:xfrm>
          <a:prstGeom prst="rect">
            <a:avLst/>
          </a:prstGeom>
          <a:noFill/>
        </p:spPr>
        <p:txBody>
          <a:bodyPr wrap="square" rtlCol="0">
            <a:normAutofit/>
          </a:bodyPr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GB" altLang="en-US" sz="2400" kern="100" dirty="0">
                <a:effectLst/>
                <a:latin typeface="+mn-ea"/>
                <a:cs typeface="江城圆体 400W" panose="020B0500000000000000" pitchFamily="34" charset="-122"/>
              </a:rPr>
              <a:t>Our stock price prediction model has the potential to improve investment decisions by leveraging machine learning technology.</a:t>
            </a:r>
            <a:endParaRPr lang="en-GB" altLang="en-US" sz="2400" kern="100" dirty="0">
              <a:effectLst/>
              <a:latin typeface="+mn-ea"/>
              <a:cs typeface="江城圆体 400W" panose="020B0500000000000000" pitchFamily="34" charset="-122"/>
            </a:endParaRP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GB" altLang="en-US" sz="2400" kern="100" dirty="0">
                <a:effectLst/>
                <a:latin typeface="+mn-ea"/>
                <a:cs typeface="江城圆体 400W" panose="020B0500000000000000" pitchFamily="34" charset="-122"/>
              </a:rPr>
              <a:t>With an 8-week timeline and minimal resource requirements, we can deliver a function MVP to test the model.  </a:t>
            </a:r>
            <a:endParaRPr lang="en-GB" altLang="en-US" sz="2400" kern="100" dirty="0">
              <a:effectLst/>
              <a:latin typeface="+mn-ea"/>
              <a:cs typeface="江城圆体 400W" panose="020B0500000000000000" pitchFamily="3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50265" y="2447925"/>
            <a:ext cx="10496550" cy="1151890"/>
          </a:xfrm>
        </p:spPr>
        <p:txBody>
          <a:bodyPr/>
          <a:lstStyle/>
          <a:p>
            <a:r>
              <a:rPr lang="en-GB" altLang="en-US"/>
              <a:t>Questions and Discussion </a:t>
            </a:r>
            <a:endParaRPr lang="en-GB" altLang="en-US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 dir="u"/>
      </p:transition>
    </mc:Choice>
    <mc:Fallback>
      <p:transition spd="slow">
        <p:push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spc="0">
                <a:latin typeface="+mj-lt"/>
              </a:rPr>
              <a:t>Historical Patterns</a:t>
            </a:r>
            <a:endParaRPr lang="en-US" spc="0">
              <a:latin typeface="+mj-lt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456"/>
          <a:stretch>
            <a:fillRect/>
          </a:stretch>
        </p:blipFill>
        <p:spPr>
          <a:xfrm>
            <a:off x="8123400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" r="3422"/>
          <a:stretch>
            <a:fillRect/>
          </a:stretch>
        </p:blipFill>
        <p:spPr>
          <a:xfrm>
            <a:off x="693958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cxnSp>
        <p:nvCxnSpPr>
          <p:cNvPr id="4" name="直接连接符 3"/>
          <p:cNvCxnSpPr/>
          <p:nvPr>
            <p:custDataLst>
              <p:tags r:id="rId6"/>
            </p:custDataLst>
          </p:nvPr>
        </p:nvCxnSpPr>
        <p:spPr>
          <a:xfrm flipV="1">
            <a:off x="713648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954373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Examine historical market data to identify recurring patterns.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954373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Analyze Past Trends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6" name="直接连接符 15"/>
          <p:cNvCxnSpPr/>
          <p:nvPr>
            <p:custDataLst>
              <p:tags r:id="rId9"/>
            </p:custDataLst>
          </p:nvPr>
        </p:nvCxnSpPr>
        <p:spPr>
          <a:xfrm flipV="1">
            <a:off x="4428051" y="3490256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8" name="矩形 7"/>
          <p:cNvSpPr/>
          <p:nvPr>
            <p:custDataLst>
              <p:tags r:id="rId10"/>
            </p:custDataLst>
          </p:nvPr>
        </p:nvSpPr>
        <p:spPr>
          <a:xfrm>
            <a:off x="4668776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Recognize cyclical fluctuations in stock prices over time.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1"/>
            </p:custDataLst>
          </p:nvPr>
        </p:nvSpPr>
        <p:spPr>
          <a:xfrm>
            <a:off x="4668776" y="3405780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Identify Cyclical Behavior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cxnSp>
        <p:nvCxnSpPr>
          <p:cNvPr id="19" name="直接连接符 18"/>
          <p:cNvCxnSpPr/>
          <p:nvPr>
            <p:custDataLst>
              <p:tags r:id="rId12"/>
            </p:custDataLst>
          </p:nvPr>
        </p:nvCxnSpPr>
        <p:spPr>
          <a:xfrm flipV="1">
            <a:off x="8124035" y="3475647"/>
            <a:ext cx="0" cy="272298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0"/>
                    <a:lumOff val="100000"/>
                    <a:alpha val="0"/>
                  </a:schemeClr>
                </a:gs>
                <a:gs pos="69000">
                  <a:schemeClr val="accent1">
                    <a:lumMod val="40000"/>
                    <a:lumOff val="60000"/>
                  </a:schemeClr>
                </a:gs>
              </a:gsLst>
              <a:lin ang="5400000" scaled="1"/>
            </a:gradFill>
            <a:prstDash val="solid"/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10" name="矩形 9"/>
          <p:cNvSpPr/>
          <p:nvPr>
            <p:custDataLst>
              <p:tags r:id="rId13"/>
            </p:custDataLst>
          </p:nvPr>
        </p:nvSpPr>
        <p:spPr>
          <a:xfrm>
            <a:off x="8364760" y="4381382"/>
            <a:ext cx="3113667" cy="181707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kern="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sym typeface="+mn-ea"/>
              </a:rPr>
              <a:t>Use historical patterns to predict potential future market movements.</a:t>
            </a:r>
            <a:endParaRPr lang="en-US" sz="1600" kern="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lt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14"/>
            </p:custDataLst>
          </p:nvPr>
        </p:nvSpPr>
        <p:spPr>
          <a:xfrm>
            <a:off x="8364760" y="3391171"/>
            <a:ext cx="3113667" cy="818819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2000" b="1" kern="0" dirty="0">
                <a:solidFill>
                  <a:schemeClr val="accent1"/>
                </a:solidFill>
                <a:latin typeface="+mj-lt"/>
                <a:sym typeface="+mn-ea"/>
              </a:rPr>
              <a:t>Forecast Future Movements</a:t>
            </a:r>
            <a:endParaRPr lang="en-US" sz="2000" b="1" kern="0" dirty="0">
              <a:solidFill>
                <a:schemeClr val="accent1"/>
              </a:solidFill>
              <a:latin typeface="+mj-lt"/>
              <a:sym typeface="+mn-ea"/>
            </a:endParaRPr>
          </a:p>
        </p:txBody>
      </p:sp>
      <p:pic>
        <p:nvPicPr>
          <p:cNvPr id="22" name="图片 21" descr="蓝色的高楼&#10;&#10;描述已自动生成"/>
          <p:cNvPicPr>
            <a:picLocks noChangeAspect="1"/>
          </p:cNvPicPr>
          <p:nvPr>
            <p:custDataLst>
              <p:tags r:id="rId15"/>
            </p:custDataLst>
          </p:nvPr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3" b="28068"/>
          <a:stretch>
            <a:fillRect/>
          </a:stretch>
        </p:blipFill>
        <p:spPr>
          <a:xfrm>
            <a:off x="4408996" y="1359936"/>
            <a:ext cx="3373826" cy="1970014"/>
          </a:xfrm>
          <a:prstGeom prst="roundRect">
            <a:avLst>
              <a:gd name="adj" fmla="val 8058"/>
            </a:avLst>
          </a:pr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</p:spTree>
    <p:custDataLst>
      <p:tags r:id="rId17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38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1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2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3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30"/>
  <p:tag name="KSO_WM_TEMPLATE_CATEGORY" val="custom"/>
  <p:tag name="KSO_WM_TEMPLATE_INDEX" val="20238144"/>
</p:tagLst>
</file>

<file path=ppt/tags/tag104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1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350"/>
  <p:tag name="KSO_WM_TEMPLATE_CATEGORY" val="custom"/>
  <p:tag name="KSO_WM_TEMPLATE_INDEX" val="20238144"/>
</p:tagLst>
</file>

<file path=ppt/tags/tag105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6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7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8.xml><?xml version="1.0" encoding="utf-8"?>
<p:tagLst xmlns:p="http://schemas.openxmlformats.org/presentationml/2006/main">
  <p:tag name="KSO_WM_TEMPLATE_THUMBS_INDEX" val="1、9"/>
  <p:tag name="KSO_WM_TEMPLATE_SUBCATEGORY" val="29"/>
  <p:tag name="KSO_WM_TEMPLATE_COLOR_TYPE" val="0"/>
  <p:tag name="KSO_WM_TAG_VERSION" val="3.0"/>
  <p:tag name="KSO_WM_BEAUTIFY_FLAG" val="#wm#"/>
  <p:tag name="KSO_WM_TEMPLATE_INDEX" val="20238144"/>
  <p:tag name="KSO_WM_TEMPLATE_CATEGORY" val="custom"/>
  <p:tag name="KSO_WM_TEMPLATE_MASTER_TYPE" val="0"/>
  <p:tag name="KSO_WM_SPECIAL_SOURCE" val="bdnull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3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4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30"/>
  <p:tag name="KSO_WM_TEMPLATE_CATEGORY" val="custom"/>
  <p:tag name="KSO_WM_TEMPLATE_INDEX" val="20238144"/>
</p:tagLst>
</file>

<file path=ppt/tags/tag116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1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350"/>
  <p:tag name="KSO_WM_TEMPLATE_CATEGORY" val="custom"/>
  <p:tag name="KSO_WM_TEMPLATE_INDEX" val="20238144"/>
</p:tagLst>
</file>

<file path=ppt/tags/tag117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8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9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0.xml><?xml version="1.0" encoding="utf-8"?>
<p:tagLst xmlns:p="http://schemas.openxmlformats.org/presentationml/2006/main">
  <p:tag name="KSO_WM_TEMPLATE_THUMBS_INDEX" val="1、9"/>
  <p:tag name="KSO_WM_TEMPLATE_SUBCATEGORY" val="29"/>
  <p:tag name="KSO_WM_TEMPLATE_COLOR_TYPE" val="0"/>
  <p:tag name="KSO_WM_TAG_VERSION" val="3.0"/>
  <p:tag name="KSO_WM_BEAUTIFY_FLAG" val="#wm#"/>
  <p:tag name="KSO_WM_TEMPLATE_INDEX" val="20238144"/>
  <p:tag name="KSO_WM_TEMPLATE_CATEGORY" val="custom"/>
  <p:tag name="KSO_WM_TEMPLATE_MASTER_TYPE" val="0"/>
  <p:tag name="KSO_WM_SPECIAL_SOURCE" val="bdnull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25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6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7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30"/>
  <p:tag name="KSO_WM_TEMPLATE_CATEGORY" val="custom"/>
  <p:tag name="KSO_WM_TEMPLATE_INDEX" val="20238144"/>
</p:tagLst>
</file>

<file path=ppt/tags/tag128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1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350"/>
  <p:tag name="KSO_WM_TEMPLATE_CATEGORY" val="custom"/>
  <p:tag name="KSO_WM_TEMPLATE_INDEX" val="20238144"/>
</p:tagLst>
</file>

<file path=ppt/tags/tag129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0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1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2.xml><?xml version="1.0" encoding="utf-8"?>
<p:tagLst xmlns:p="http://schemas.openxmlformats.org/presentationml/2006/main">
  <p:tag name="KSO_WM_TEMPLATE_THUMBS_INDEX" val="1、9"/>
  <p:tag name="KSO_WM_TEMPLATE_SUBCATEGORY" val="29"/>
  <p:tag name="KSO_WM_TEMPLATE_COLOR_TYPE" val="0"/>
  <p:tag name="KSO_WM_TAG_VERSION" val="3.0"/>
  <p:tag name="KSO_WM_BEAUTIFY_FLAG" val="#wm#"/>
  <p:tag name="KSO_WM_TEMPLATE_INDEX" val="20238144"/>
  <p:tag name="KSO_WM_TEMPLATE_CATEGORY" val="custom"/>
  <p:tag name="KSO_WM_TEMPLATE_MASTER_TYPE" val="0"/>
  <p:tag name="KSO_WM_SPECIAL_SOURCE" val="bdnull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37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8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30"/>
  <p:tag name="KSO_WM_TEMPLATE_CATEGORY" val="custom"/>
  <p:tag name="KSO_WM_TEMPLATE_INDEX" val="20238144"/>
</p:tagLst>
</file>

<file path=ppt/tags/tag14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11"/>
</p:tagLst>
</file>

<file path=ppt/tags/tag140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1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350"/>
  <p:tag name="KSO_WM_TEMPLATE_CATEGORY" val="custom"/>
  <p:tag name="KSO_WM_TEMPLATE_INDEX" val="20238144"/>
</p:tagLst>
</file>

<file path=ppt/tags/tag141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2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3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4.xml><?xml version="1.0" encoding="utf-8"?>
<p:tagLst xmlns:p="http://schemas.openxmlformats.org/presentationml/2006/main">
  <p:tag name="KSO_WM_TEMPLATE_THUMBS_INDEX" val="1、9"/>
  <p:tag name="KSO_WM_TEMPLATE_SUBCATEGORY" val="29"/>
  <p:tag name="KSO_WM_TEMPLATE_COLOR_TYPE" val="0"/>
  <p:tag name="KSO_WM_TAG_VERSION" val="3.0"/>
  <p:tag name="KSO_WM_BEAUTIFY_FLAG" val="#wm#"/>
  <p:tag name="KSO_WM_TEMPLATE_INDEX" val="20238144"/>
  <p:tag name="KSO_WM_TEMPLATE_CATEGORY" val="custom"/>
  <p:tag name="KSO_WM_TEMPLATE_MASTER_TYPE" val="0"/>
  <p:tag name="KSO_WM_SPECIAL_SOURCE" val="bdnull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9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150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30"/>
  <p:tag name="KSO_WM_TEMPLATE_CATEGORY" val="custom"/>
  <p:tag name="KSO_WM_TEMPLATE_INDEX" val="20238144"/>
</p:tagLst>
</file>

<file path=ppt/tags/tag152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1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350"/>
  <p:tag name="KSO_WM_TEMPLATE_CATEGORY" val="custom"/>
  <p:tag name="KSO_WM_TEMPLATE_INDEX" val="20238144"/>
</p:tagLst>
</file>

<file path=ppt/tags/tag153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4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5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6.xml><?xml version="1.0" encoding="utf-8"?>
<p:tagLst xmlns:p="http://schemas.openxmlformats.org/presentationml/2006/main">
  <p:tag name="KSO_WM_TEMPLATE_THUMBS_INDEX" val="1、9"/>
  <p:tag name="KSO_WM_TEMPLATE_SUBCATEGORY" val="29"/>
  <p:tag name="KSO_WM_TEMPLATE_COLOR_TYPE" val="0"/>
  <p:tag name="KSO_WM_TAG_VERSION" val="3.0"/>
  <p:tag name="KSO_WM_BEAUTIFY_FLAG" val="#wm#"/>
  <p:tag name="KSO_WM_TEMPLATE_INDEX" val="20238144"/>
  <p:tag name="KSO_WM_TEMPLATE_CATEGORY" val="custom"/>
  <p:tag name="KSO_WM_TEMPLATE_MASTER_TYPE" val="0"/>
  <p:tag name="KSO_WM_SPECIAL_SOURCE" val="bdnull"/>
</p:tagLst>
</file>

<file path=ppt/tags/tag157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8144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144"/>
  <p:tag name="KSO_WM_TEMPLATE_CATEGORY" val="custom"/>
  <p:tag name="KSO_WM_UNIT_ISCONTENTSTITLE" val="0"/>
  <p:tag name="KSO_WM_UNIT_VALUE" val="14"/>
  <p:tag name="KSO_WM_UNIT_PRESET_TEXT" val="The title goes here"/>
</p:tagLst>
</file>

<file path=ppt/tags/tag158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ID" val="custom20238144_1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144"/>
  <p:tag name="KSO_WM_TEMPLATE_CATEGORY" val="custom"/>
  <p:tag name="KSO_WM_UNIT_ISCONTENTSTITLE" val="0"/>
  <p:tag name="KSO_WM_UNIT_VALUE" val="38"/>
  <p:tag name="KSO_WM_UNIT_PRESET_TEXT" val="Add description"/>
</p:tagLst>
</file>

<file path=ppt/tags/tag159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ID" val="custom20238144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144"/>
  <p:tag name="KSO_WM_TEMPLATE_CATEGORY" val="custom"/>
  <p:tag name="KSO_WM_UNIT_VALUE" val="11"/>
  <p:tag name="KSO_WM_UNIT_PRESET_TEXT" val="Name"/>
</p:tagLst>
</file>

<file path=ppt/tags/tag16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340"/>
</p:tagLst>
</file>

<file path=ppt/tags/tag160.xml><?xml version="1.0" encoding="utf-8"?>
<p:tagLst xmlns:p="http://schemas.openxmlformats.org/presentationml/2006/main">
  <p:tag name="KSO_WM_TEMPLATE_THUMBS_INDEX" val="1、9"/>
  <p:tag name="KSO_WM_SLIDE_TYPE" val="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8144"/>
  <p:tag name="KSO_WM_TEMPLATE_CATEGORY" val="custom"/>
  <p:tag name="KSO_WM_SLIDE_INDEX" val="1"/>
  <p:tag name="KSO_WM_SLIDE_ID" val="custom20238144_1"/>
  <p:tag name="KSO_WM_TEMPLATE_MASTER_TYPE" val="0"/>
  <p:tag name="KSO_WM_SLIDE_LAYOUT" val="a_b_f"/>
  <p:tag name="KSO_WM_SLIDE_LAYOUT_CNT" val="1_1_1"/>
  <p:tag name="KSO_WM_SPECIAL_SOURCE" val="bdnull"/>
</p:tagLst>
</file>

<file path=ppt/tags/tag161.xml><?xml version="1.0" encoding="utf-8"?>
<p:tagLst xmlns:p="http://schemas.openxmlformats.org/presentationml/2006/main">
  <p:tag name="KSO_WM_BEAUTIFY_FLAG" val="#wm#"/>
  <p:tag name="KSO_WM_TEMPLATE_CATEGORY" val="custom"/>
  <p:tag name="KSO_WM_TEMPLATE_INDEX" val="20238144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144_6*a*1"/>
  <p:tag name="KSO_WM_TEMPLATE_CATEGORY" val="custom"/>
  <p:tag name="KSO_WM_TEMPLATE_INDEX" val="20238144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NOCLEAR" val="0"/>
  <p:tag name="KSO_WM_UNIT_VALUE" val="9"/>
  <p:tag name="KSO_WM_DIAGRAM_GROUP_CODE" val="l1-1"/>
  <p:tag name="KSO_WM_UNIT_TYPE" val="a"/>
  <p:tag name="KSO_WM_UNIT_INDEX" val="1"/>
  <p:tag name="KSO_WM_UNIT_PRESET_TEXT" val="Contents "/>
  <p:tag name="KSO_WM_UNIT_TEXT_FILL_FORE_SCHEMECOLOR_INDEX" val="15"/>
  <p:tag name="KSO_WM_UNIT_TEXT_FILL_TYPE" val="1"/>
  <p:tag name="KSO_WM_UNIT_USESOURCEFORMAT_APPLY" val="0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144_6*l_h_i*1_1_2"/>
  <p:tag name="KSO_WM_TEMPLATE_CATEGORY" val="custom"/>
  <p:tag name="KSO_WM_TEMPLATE_INDEX" val="2023814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TYPE" val="l_h_i"/>
  <p:tag name="KSO_WM_UNIT_INDEX" val="1_1_2"/>
  <p:tag name="KSO_WM_DIAGRAM_MAX_ITEMCNT" val="6"/>
  <p:tag name="KSO_WM_DIAGRAM_MIN_ITEMCNT" val="2"/>
  <p:tag name="KSO_WM_DIAGRAM_VIRTUALLY_FRAME" val="{&quot;height&quot;:303.6649475097656,&quot;width&quot;:822.13745117187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LINE_FILL_TYPE" val="2"/>
  <p:tag name="KSO_WM_UNIT_USESOURCEFORMAT_APPLY" val="0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144_6*l_h_i*1_4_2"/>
  <p:tag name="KSO_WM_TEMPLATE_CATEGORY" val="custom"/>
  <p:tag name="KSO_WM_TEMPLATE_INDEX" val="2023814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TYPE" val="l_h_i"/>
  <p:tag name="KSO_WM_UNIT_INDEX" val="1_4_2"/>
  <p:tag name="KSO_WM_DIAGRAM_MAX_ITEMCNT" val="6"/>
  <p:tag name="KSO_WM_DIAGRAM_MIN_ITEMCNT" val="2"/>
  <p:tag name="KSO_WM_DIAGRAM_VIRTUALLY_FRAME" val="{&quot;height&quot;:303.6649475097656,&quot;width&quot;:822.13745117187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LINE_FILL_TYPE" val="2"/>
  <p:tag name="KSO_WM_UNIT_USESOURCEFORMAT_APPLY" val="0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144_6*l_h_i*1_2_2"/>
  <p:tag name="KSO_WM_TEMPLATE_CATEGORY" val="custom"/>
  <p:tag name="KSO_WM_TEMPLATE_INDEX" val="2023814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TYPE" val="l_h_i"/>
  <p:tag name="KSO_WM_UNIT_INDEX" val="1_2_2"/>
  <p:tag name="KSO_WM_DIAGRAM_MAX_ITEMCNT" val="6"/>
  <p:tag name="KSO_WM_DIAGRAM_MIN_ITEMCNT" val="2"/>
  <p:tag name="KSO_WM_DIAGRAM_VIRTUALLY_FRAME" val="{&quot;height&quot;:303.6649475097656,&quot;width&quot;:822.13745117187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LINE_FILL_TYPE" val="2"/>
  <p:tag name="KSO_WM_UNIT_USESOURCEFORMAT_APPLY" val="0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144_6*l_h_i*1_5_2"/>
  <p:tag name="KSO_WM_TEMPLATE_CATEGORY" val="custom"/>
  <p:tag name="KSO_WM_TEMPLATE_INDEX" val="2023814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TYPE" val="l_h_i"/>
  <p:tag name="KSO_WM_UNIT_INDEX" val="1_5_2"/>
  <p:tag name="KSO_WM_DIAGRAM_MAX_ITEMCNT" val="6"/>
  <p:tag name="KSO_WM_DIAGRAM_MIN_ITEMCNT" val="2"/>
  <p:tag name="KSO_WM_DIAGRAM_VIRTUALLY_FRAME" val="{&quot;height&quot;:303.6649475097656,&quot;width&quot;:822.13745117187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LINE_FILL_TYPE" val="2"/>
  <p:tag name="KSO_WM_UNIT_USESOURCEFORMAT_APPLY" val="0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144_6*l_h_f*1_1_1"/>
  <p:tag name="KSO_WM_TEMPLATE_CATEGORY" val="custom"/>
  <p:tag name="KSO_WM_TEMPLATE_INDEX" val="2023814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SUBTYPE" val="a"/>
  <p:tag name="KSO_WM_UNIT_PRESET_TEXT_INDEX" val="0"/>
  <p:tag name="KSO_WM_UNIT_PRESET_TEXT_LEN" val="0"/>
  <p:tag name="KSO_WM_UNIT_NOCLEAR" val="0"/>
  <p:tag name="KSO_WM_UNIT_VALUE" val="60"/>
  <p:tag name="KSO_WM_DIAGRAM_GROUP_CODE" val="l1-1"/>
  <p:tag name="KSO_WM_UNIT_TYPE" val="l_h_f"/>
  <p:tag name="KSO_WM_UNIT_INDEX" val="1_1_1"/>
  <p:tag name="KSO_WM_DIAGRAM_MAX_ITEMCNT" val="6"/>
  <p:tag name="KSO_WM_DIAGRAM_MIN_ITEMCNT" val="2"/>
  <p:tag name="KSO_WM_DIAGRAM_VIRTUALLY_FRAME" val="{&quot;height&quot;:303.6649475097656,&quot;width&quot;:822.13745117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151515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144_6*l_h_f*1_2_1"/>
  <p:tag name="KSO_WM_TEMPLATE_CATEGORY" val="custom"/>
  <p:tag name="KSO_WM_TEMPLATE_INDEX" val="2023814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SUBTYPE" val="a"/>
  <p:tag name="KSO_WM_UNIT_PRESET_TEXT_INDEX" val="0"/>
  <p:tag name="KSO_WM_UNIT_PRESET_TEXT_LEN" val="0"/>
  <p:tag name="KSO_WM_UNIT_NOCLEAR" val="0"/>
  <p:tag name="KSO_WM_DIAGRAM_GROUP_CODE" val="l1-1"/>
  <p:tag name="KSO_WM_UNIT_TYPE" val="l_h_f"/>
  <p:tag name="KSO_WM_UNIT_INDEX" val="1_2_1"/>
  <p:tag name="KSO_WM_UNIT_VALUE" val="60"/>
  <p:tag name="KSO_WM_DIAGRAM_MAX_ITEMCNT" val="6"/>
  <p:tag name="KSO_WM_DIAGRAM_MIN_ITEMCNT" val="2"/>
  <p:tag name="KSO_WM_DIAGRAM_VIRTUALLY_FRAME" val="{&quot;height&quot;:303.6649475097656,&quot;width&quot;:822.13745117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151515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144_6*l_h_f*1_4_1"/>
  <p:tag name="KSO_WM_TEMPLATE_CATEGORY" val="custom"/>
  <p:tag name="KSO_WM_TEMPLATE_INDEX" val="2023814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SUBTYPE" val="a"/>
  <p:tag name="KSO_WM_UNIT_PRESET_TEXT_INDEX" val="0"/>
  <p:tag name="KSO_WM_UNIT_PRESET_TEXT_LEN" val="0"/>
  <p:tag name="KSO_WM_UNIT_NOCLEAR" val="0"/>
  <p:tag name="KSO_WM_DIAGRAM_GROUP_CODE" val="l1-1"/>
  <p:tag name="KSO_WM_UNIT_TYPE" val="l_h_f"/>
  <p:tag name="KSO_WM_UNIT_INDEX" val="1_4_1"/>
  <p:tag name="KSO_WM_UNIT_VALUE" val="60"/>
  <p:tag name="KSO_WM_DIAGRAM_MAX_ITEMCNT" val="6"/>
  <p:tag name="KSO_WM_DIAGRAM_MIN_ITEMCNT" val="2"/>
  <p:tag name="KSO_WM_DIAGRAM_VIRTUALLY_FRAME" val="{&quot;height&quot;:303.6649475097656,&quot;width&quot;:822.13745117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151515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17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144_6*l_h_f*1_5_1"/>
  <p:tag name="KSO_WM_TEMPLATE_CATEGORY" val="custom"/>
  <p:tag name="KSO_WM_TEMPLATE_INDEX" val="2023814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SUBTYPE" val="a"/>
  <p:tag name="KSO_WM_UNIT_PRESET_TEXT_INDEX" val="0"/>
  <p:tag name="KSO_WM_UNIT_PRESET_TEXT_LEN" val="0"/>
  <p:tag name="KSO_WM_UNIT_NOCLEAR" val="0"/>
  <p:tag name="KSO_WM_DIAGRAM_GROUP_CODE" val="l1-1"/>
  <p:tag name="KSO_WM_UNIT_TYPE" val="l_h_f"/>
  <p:tag name="KSO_WM_UNIT_INDEX" val="1_5_1"/>
  <p:tag name="KSO_WM_UNIT_VALUE" val="60"/>
  <p:tag name="KSO_WM_DIAGRAM_MAX_ITEMCNT" val="6"/>
  <p:tag name="KSO_WM_DIAGRAM_MIN_ITEMCNT" val="2"/>
  <p:tag name="KSO_WM_DIAGRAM_VIRTUALLY_FRAME" val="{&quot;height&quot;:303.6649475097656,&quot;width&quot;:822.13745117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151515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144_6*l_h_i*1_3_2"/>
  <p:tag name="KSO_WM_TEMPLATE_CATEGORY" val="custom"/>
  <p:tag name="KSO_WM_TEMPLATE_INDEX" val="2023814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TYPE" val="l_h_i"/>
  <p:tag name="KSO_WM_UNIT_INDEX" val="1_3_2"/>
  <p:tag name="KSO_WM_DIAGRAM_MAX_ITEMCNT" val="6"/>
  <p:tag name="KSO_WM_DIAGRAM_MIN_ITEMCNT" val="2"/>
  <p:tag name="KSO_WM_DIAGRAM_VIRTUALLY_FRAME" val="{&quot;height&quot;:303.6649475097656,&quot;width&quot;:822.13745117187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LINE_FILL_TYPE" val="2"/>
  <p:tag name="KSO_WM_UNIT_USESOURCEFORMAT_APPLY" val="0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144_6*l_h_i*1_6_2"/>
  <p:tag name="KSO_WM_TEMPLATE_CATEGORY" val="custom"/>
  <p:tag name="KSO_WM_TEMPLATE_INDEX" val="2023814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TYPE" val="l_h_i"/>
  <p:tag name="KSO_WM_UNIT_INDEX" val="1_6_2"/>
  <p:tag name="KSO_WM_DIAGRAM_MAX_ITEMCNT" val="6"/>
  <p:tag name="KSO_WM_DIAGRAM_MIN_ITEMCNT" val="2"/>
  <p:tag name="KSO_WM_DIAGRAM_VIRTUALLY_FRAME" val="{&quot;height&quot;:303.6649475097656,&quot;width&quot;:822.13745117187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.6000000238418579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LINE_FILL_TYPE" val="2"/>
  <p:tag name="KSO_WM_UNIT_USESOURCEFORMAT_APPLY" val="0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144_6*l_h_f*1_3_1"/>
  <p:tag name="KSO_WM_TEMPLATE_CATEGORY" val="custom"/>
  <p:tag name="KSO_WM_TEMPLATE_INDEX" val="2023814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SUBTYPE" val="a"/>
  <p:tag name="KSO_WM_UNIT_PRESET_TEXT_INDEX" val="0"/>
  <p:tag name="KSO_WM_UNIT_PRESET_TEXT_LEN" val="0"/>
  <p:tag name="KSO_WM_UNIT_NOCLEAR" val="0"/>
  <p:tag name="KSO_WM_DIAGRAM_GROUP_CODE" val="l1-1"/>
  <p:tag name="KSO_WM_UNIT_TYPE" val="l_h_f"/>
  <p:tag name="KSO_WM_UNIT_INDEX" val="1_3_1"/>
  <p:tag name="KSO_WM_UNIT_VALUE" val="60"/>
  <p:tag name="KSO_WM_DIAGRAM_MAX_ITEMCNT" val="6"/>
  <p:tag name="KSO_WM_DIAGRAM_MIN_ITEMCNT" val="2"/>
  <p:tag name="KSO_WM_DIAGRAM_VIRTUALLY_FRAME" val="{&quot;height&quot;:303.6649475097656,&quot;width&quot;:822.13745117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151515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144_6*l_h_i*1_1_1"/>
  <p:tag name="KSO_WM_TEMPLATE_CATEGORY" val="custom"/>
  <p:tag name="KSO_WM_TEMPLATE_INDEX" val="2023814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SUBTYPE" val="d"/>
  <p:tag name="KSO_WM_UNIT_TYPE" val="l_h_i"/>
  <p:tag name="KSO_WM_UNIT_INDEX" val="1_1_1"/>
  <p:tag name="KSO_WM_DIAGRAM_MAX_ITEMCNT" val="6"/>
  <p:tag name="KSO_WM_DIAGRAM_MIN_ITEMCNT" val="2"/>
  <p:tag name="KSO_WM_DIAGRAM_VIRTUALLY_FRAME" val="{&quot;height&quot;:303.6649475097656,&quot;width&quot;:822.1374511718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1"/>
  <p:tag name="KSO_WM_UNIT_FILL_FORE_SCHEMECOLOR_INDEX" val="5"/>
  <p:tag name="KSO_WM_UNIT_FILL_TYPE" val="1"/>
  <p:tag name="KSO_WM_UNIT_USESOURCEFORMAT_APPLY" val="0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144_6*l_h_i*1_2_1"/>
  <p:tag name="KSO_WM_TEMPLATE_CATEGORY" val="custom"/>
  <p:tag name="KSO_WM_TEMPLATE_INDEX" val="2023814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SUBTYPE" val="d"/>
  <p:tag name="KSO_WM_UNIT_TYPE" val="l_h_i"/>
  <p:tag name="KSO_WM_UNIT_INDEX" val="1_2_1"/>
  <p:tag name="KSO_WM_DIAGRAM_MAX_ITEMCNT" val="6"/>
  <p:tag name="KSO_WM_DIAGRAM_MIN_ITEMCNT" val="2"/>
  <p:tag name="KSO_WM_DIAGRAM_VIRTUALLY_FRAME" val="{&quot;height&quot;:303.6649475097656,&quot;width&quot;:822.1374511718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2"/>
  <p:tag name="KSO_WM_UNIT_FILL_FORE_SCHEMECOLOR_INDEX" val="5"/>
  <p:tag name="KSO_WM_UNIT_FILL_TYPE" val="1"/>
  <p:tag name="KSO_WM_UNIT_USESOURCEFORMAT_APPLY" val="0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144_6*l_h_i*1_4_1"/>
  <p:tag name="KSO_WM_TEMPLATE_CATEGORY" val="custom"/>
  <p:tag name="KSO_WM_TEMPLATE_INDEX" val="2023814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SUBTYPE" val="d"/>
  <p:tag name="KSO_WM_UNIT_TYPE" val="l_h_i"/>
  <p:tag name="KSO_WM_UNIT_INDEX" val="1_4_1"/>
  <p:tag name="KSO_WM_DIAGRAM_MAX_ITEMCNT" val="6"/>
  <p:tag name="KSO_WM_DIAGRAM_MIN_ITEMCNT" val="2"/>
  <p:tag name="KSO_WM_DIAGRAM_VIRTUALLY_FRAME" val="{&quot;height&quot;:303.6649475097656,&quot;width&quot;:822.1374511718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4"/>
  <p:tag name="KSO_WM_UNIT_FILL_FORE_SCHEMECOLOR_INDEX" val="5"/>
  <p:tag name="KSO_WM_UNIT_FILL_TYPE" val="1"/>
  <p:tag name="KSO_WM_UNIT_USESOURCEFORMAT_APPLY" val="0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144_6*l_h_i*1_5_1"/>
  <p:tag name="KSO_WM_TEMPLATE_CATEGORY" val="custom"/>
  <p:tag name="KSO_WM_TEMPLATE_INDEX" val="2023814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SUBTYPE" val="d"/>
  <p:tag name="KSO_WM_UNIT_TYPE" val="l_h_i"/>
  <p:tag name="KSO_WM_UNIT_INDEX" val="1_5_1"/>
  <p:tag name="KSO_WM_DIAGRAM_MAX_ITEMCNT" val="6"/>
  <p:tag name="KSO_WM_DIAGRAM_MIN_ITEMCNT" val="2"/>
  <p:tag name="KSO_WM_DIAGRAM_VIRTUALLY_FRAME" val="{&quot;height&quot;:303.6649475097656,&quot;width&quot;:822.1374511718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5"/>
  <p:tag name="KSO_WM_UNIT_FILL_FORE_SCHEMECOLOR_INDEX" val="5"/>
  <p:tag name="KSO_WM_UNIT_FILL_TYPE" val="1"/>
  <p:tag name="KSO_WM_UNIT_USESOURCEFORMAT_APPLY" val="0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144_6*l_h_i*1_3_1"/>
  <p:tag name="KSO_WM_TEMPLATE_CATEGORY" val="custom"/>
  <p:tag name="KSO_WM_TEMPLATE_INDEX" val="2023814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SUBTYPE" val="d"/>
  <p:tag name="KSO_WM_UNIT_TYPE" val="l_h_i"/>
  <p:tag name="KSO_WM_UNIT_INDEX" val="1_3_1"/>
  <p:tag name="KSO_WM_DIAGRAM_MAX_ITEMCNT" val="6"/>
  <p:tag name="KSO_WM_DIAGRAM_MIN_ITEMCNT" val="2"/>
  <p:tag name="KSO_WM_DIAGRAM_VIRTUALLY_FRAME" val="{&quot;height&quot;:303.6649475097656,&quot;width&quot;:822.1374511718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3"/>
  <p:tag name="KSO_WM_UNIT_FILL_FORE_SCHEMECOLOR_INDEX" val="5"/>
  <p:tag name="KSO_WM_UNIT_FILL_TYPE" val="1"/>
  <p:tag name="KSO_WM_UNIT_USESOURCEFORMAT_APPLY" val="0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144_6*l_h_i*1_6_1"/>
  <p:tag name="KSO_WM_TEMPLATE_CATEGORY" val="custom"/>
  <p:tag name="KSO_WM_TEMPLATE_INDEX" val="2023814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UNIT_SUBTYPE" val="d"/>
  <p:tag name="KSO_WM_UNIT_TYPE" val="l_h_i"/>
  <p:tag name="KSO_WM_UNIT_INDEX" val="1_6_1"/>
  <p:tag name="KSO_WM_DIAGRAM_MAX_ITEMCNT" val="6"/>
  <p:tag name="KSO_WM_DIAGRAM_MIN_ITEMCNT" val="2"/>
  <p:tag name="KSO_WM_DIAGRAM_VIRTUALLY_FRAME" val="{&quot;height&quot;:303.6649475097656,&quot;width&quot;:822.1374511718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6"/>
  <p:tag name="KSO_WM_UNIT_FILL_FORE_SCHEMECOLOR_INDEX" val="5"/>
  <p:tag name="KSO_WM_UNIT_FILL_TYPE" val="1"/>
  <p:tag name="KSO_WM_UNIT_USESOURCEFORMAT_APPLY" val="0"/>
</p:tagLst>
</file>

<file path=ppt/tags/tag18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144_6*l_h_f*1_6_1"/>
  <p:tag name="KSO_WM_TEMPLATE_CATEGORY" val="custom"/>
  <p:tag name="KSO_WM_TEMPLATE_INDEX" val="2023814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SUBTYPE" val="a"/>
  <p:tag name="KSO_WM_UNIT_PRESET_TEXT_INDEX" val="0"/>
  <p:tag name="KSO_WM_UNIT_PRESET_TEXT_LEN" val="0"/>
  <p:tag name="KSO_WM_UNIT_NOCLEAR" val="0"/>
  <p:tag name="KSO_WM_DIAGRAM_GROUP_CODE" val="l1-1"/>
  <p:tag name="KSO_WM_UNIT_TYPE" val="l_h_f"/>
  <p:tag name="KSO_WM_UNIT_INDEX" val="1_6_1"/>
  <p:tag name="KSO_WM_UNIT_VALUE" val="60"/>
  <p:tag name="KSO_WM_DIAGRAM_MAX_ITEMCNT" val="6"/>
  <p:tag name="KSO_WM_DIAGRAM_MIN_ITEMCNT" val="2"/>
  <p:tag name="KSO_WM_DIAGRAM_VIRTUALLY_FRAME" val="{&quot;height&quot;:303.6649475097656,&quot;width&quot;:822.13745117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151515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181.xml><?xml version="1.0" encoding="utf-8"?>
<p:tagLst xmlns:p="http://schemas.openxmlformats.org/presentationml/2006/main">
  <p:tag name="KSO_WM_SLIDE_ID" val="custom20238144_6"/>
  <p:tag name="KSO_WM_TEMPLATE_SUBCATEGORY" val="0"/>
  <p:tag name="KSO_WM_TEMPLATE_MASTER_TYPE" val="0"/>
  <p:tag name="KSO_WM_TEMPLATE_COLOR_TYPE" val="0"/>
  <p:tag name="KSO_WM_SLIDE_ITEM_CNT" val="6"/>
  <p:tag name="KSO_WM_SLIDE_INDEX" val="6"/>
  <p:tag name="KSO_WM_TAG_VERSION" val="3.0"/>
  <p:tag name="KSO_WM_BEAUTIFY_FLAG" val="#wm#"/>
  <p:tag name="KSO_WM_TEMPLATE_CATEGORY" val="custom"/>
  <p:tag name="KSO_WM_TEMPLATE_INDEX" val="20238144"/>
  <p:tag name="KSO_WM_SLIDE_TYPE" val="contents"/>
  <p:tag name="KSO_WM_SLIDE_SUBTYPE" val="diag"/>
  <p:tag name="KSO_WM_DIAGRAM_GROUP_CODE" val="l1-1"/>
  <p:tag name="KSO_WM_SLIDE_DIAGTYPE" val="l"/>
  <p:tag name="KSO_WM_SLIDE_LAYOUT" val="a_l"/>
  <p:tag name="KSO_WM_SLIDE_LAYOUT_CNT" val="1_1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363_1*i*1"/>
  <p:tag name="KSO_WM_TEMPLATE_CATEGORY" val="custom"/>
  <p:tag name="KSO_WM_TEMPLATE_INDEX" val="20238363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8363_1*i*2"/>
  <p:tag name="KSO_WM_TEMPLATE_CATEGORY" val="custom"/>
  <p:tag name="KSO_WM_TEMPLATE_INDEX" val="20238363"/>
  <p:tag name="KSO_WM_UNIT_LAYERLEVEL" val="1"/>
  <p:tag name="KSO_WM_TAG_VERSION" val="3.0"/>
  <p:tag name="KSO_WM_BEAUTIFY_FLAG" val="#wm#"/>
  <p:tag name="KSO_WM_UNIT_FILL_FORE_SCHEMECOLOR_INDEX" val="14"/>
  <p:tag name="KSO_WM_UNIT_TEXT_FILL_FORE_SCHEMECOLOR_INDEX" val="13"/>
  <p:tag name="KSO_WM_UNIT_TEXT_FILL_TYPE" val="1"/>
  <p:tag name="KSO_WM_UNIT_USESOURCEFORMAT_APPLY" val="1"/>
</p:tagLst>
</file>

<file path=ppt/tags/tag18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363"/>
  <p:tag name="KSO_WM_UNIT_ID" val="custom20238363_1*a*1"/>
  <p:tag name="KSO_WM_UNIT_PRESET_TEXT" val="The title goes here"/>
  <p:tag name="KSO_WM_UNIT_TEXT_FILL_FORE_SCHEMECOLOR_INDEX" val="2"/>
  <p:tag name="KSO_WM_UNIT_TEXT_FILL_TYPE" val="1"/>
  <p:tag name="KSO_WM_UNIT_USESOURCEFORMAT_APPLY" val="1"/>
</p:tagLst>
</file>

<file path=ppt/tags/tag185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5.4390944016824,&quot;left&quot;:54.75,&quot;top&quot;:130.57700787401578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8371_1*l_h_i*1_1_2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86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5.4390944016824,&quot;left&quot;:54.75,&quot;top&quot;:130.57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8371_1*l_h_a*1_1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18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5.4390944016824,&quot;left&quot;:54.75,&quot;top&quot;:130.57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8371_1*l_h_i*1_1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1"/>
  <p:tag name="KSO_WM_UNIT_TEXT_FILL_FORE_SCHEMECOLOR_INDEX" val="1"/>
  <p:tag name="KSO_WM_UNIT_TEXT_FILL_TYPE" val="1"/>
  <p:tag name="KSO_WM_UNIT_USESOURCEFORMAT_APPLY" val="1"/>
</p:tagLst>
</file>

<file path=ppt/tags/tag188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5.4390944016824,&quot;left&quot;:54.75,&quot;top&quot;:130.57700787401578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8371_1*l_h_i*1_2_2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89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5.4390944016824,&quot;left&quot;:54.75,&quot;top&quot;:130.57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8371_1*l_h_a*1_2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19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9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5.4390944016824,&quot;left&quot;:54.75,&quot;top&quot;:130.57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8371_1*l_h_i*1_2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2"/>
  <p:tag name="KSO_WM_UNIT_TEXT_FILL_FORE_SCHEMECOLOR_INDEX" val="1"/>
  <p:tag name="KSO_WM_UNIT_TEXT_FILL_TYPE" val="1"/>
  <p:tag name="KSO_WM_UNIT_USESOURCEFORMAT_APPLY" val="1"/>
</p:tagLst>
</file>

<file path=ppt/tags/tag191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5.4390944016824,&quot;left&quot;:54.75,&quot;top&quot;:130.57700787401578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8371_1*l_h_i*1_3_2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92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5.4390944016824,&quot;left&quot;:54.75,&quot;top&quot;:130.57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8371_1*l_h_a*1_3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19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5.4390944016824,&quot;left&quot;:54.75,&quot;top&quot;:130.57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8371_1*l_h_i*1_3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3"/>
  <p:tag name="KSO_WM_UNIT_TEXT_FILL_FORE_SCHEMECOLOR_INDEX" val="1"/>
  <p:tag name="KSO_WM_UNIT_TEXT_FILL_TYPE" val="1"/>
  <p:tag name="KSO_WM_UNIT_USESOURCEFORMAT_APPLY" val="1"/>
</p:tagLst>
</file>

<file path=ppt/tags/tag194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5.4390944016824,&quot;left&quot;:54.75,&quot;top&quot;:130.57700787401578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8371_1*l_h_i*1_4_2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9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5.4390944016824,&quot;left&quot;:54.75,&quot;top&quot;:130.57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diagram20238371_1*l_h_i*1_4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4"/>
  <p:tag name="KSO_WM_UNIT_TEXT_FILL_FORE_SCHEMECOLOR_INDEX" val="1"/>
  <p:tag name="KSO_WM_UNIT_TEXT_FILL_TYPE" val="1"/>
  <p:tag name="KSO_WM_UNIT_USESOURCEFORMAT_APPLY" val="1"/>
</p:tagLst>
</file>

<file path=ppt/tags/tag196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5.4390944016824,&quot;left&quot;:54.75,&quot;top&quot;:130.57700787401578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2"/>
  <p:tag name="KSO_WM_UNIT_ID" val="diagram20238371_1*l_h_i*1_5_2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9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5.4390944016824,&quot;left&quot;:54.75,&quot;top&quot;:130.57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5_1"/>
  <p:tag name="KSO_WM_UNIT_ID" val="diagram20238371_1*l_h_i*1_5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5"/>
  <p:tag name="KSO_WM_UNIT_TEXT_FILL_FORE_SCHEMECOLOR_INDEX" val="1"/>
  <p:tag name="KSO_WM_UNIT_TEXT_FILL_TYPE" val="1"/>
  <p:tag name="KSO_WM_UNIT_USESOURCEFORMAT_APPLY" val="1"/>
</p:tagLst>
</file>

<file path=ppt/tags/tag198.xml><?xml version="1.0" encoding="utf-8"?>
<p:tagLst xmlns:p="http://schemas.openxmlformats.org/presentationml/2006/main">
  <p:tag name="KSO_WM_UNIT_FILL_FORE_SCHEMECOLOR_INDEX" val="14"/>
  <p:tag name="KSO_WM_UNIT_FILL_FORE_SCHEMECOLOR_INDEX_BRIGHTNESS" val="0"/>
  <p:tag name="KSO_WM_DIAGRAM_MAX_ITEMCNT" val="6"/>
  <p:tag name="KSO_WM_DIAGRAM_MIN_ITEMCNT" val="6"/>
  <p:tag name="KSO_WM_DIAGRAM_VIRTUALLY_FRAME" val="{&quot;height&quot;:365.4390944016824,&quot;left&quot;:54.75,&quot;top&quot;:130.57700787401578,&quot;width&quot;:851.1313385826772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6_2"/>
  <p:tag name="KSO_WM_UNIT_ID" val="diagram20238371_1*l_h_i*1_6_2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9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DIAGRAM_MAX_ITEMCNT" val="6"/>
  <p:tag name="KSO_WM_DIAGRAM_MIN_ITEMCNT" val="6"/>
  <p:tag name="KSO_WM_DIAGRAM_VIRTUALLY_FRAME" val="{&quot;height&quot;:365.4390944016824,&quot;left&quot;:54.75,&quot;top&quot;:130.57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6_1"/>
  <p:tag name="KSO_WM_UNIT_ID" val="diagram20238371_1*l_h_i*1_6_1"/>
  <p:tag name="KSO_WM_TEMPLATE_CATEGORY" val="diagram"/>
  <p:tag name="KSO_WM_TEMPLATE_INDEX" val="20238371"/>
  <p:tag name="KSO_WM_UNIT_LAYERLEVEL" val="1_1_1"/>
  <p:tag name="KSO_WM_TAG_VERSION" val="3.0"/>
  <p:tag name="KSO_WM_BEAUTIFY_FLAG" val="#wm#"/>
  <p:tag name="KSO_WM_UNIT_PRESET_TEXT" val="06"/>
  <p:tag name="KSO_WM_UNIT_TEXT_FILL_FORE_SCHEMECOLOR_INDEX" val="1"/>
  <p:tag name="KSO_WM_UNIT_TEXT_FILL_TYPE" val="1"/>
  <p:tag name="KSO_WM_UNIT_USESOURCEFORMAT_APPLY" val="1"/>
</p:tagLst>
</file>

<file path=ppt/tags/tag2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0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3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00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5.4390944016824,&quot;left&quot;:54.75,&quot;top&quot;:130.57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8371_1*l_h_a*1_3_1"/>
  <p:tag name="KSO_WM_TEMPLATE_CATEGORY" val="diagram"/>
  <p:tag name="KSO_WM_TEMPLATE_INDEX" val="20238371"/>
  <p:tag name="KSO_WM_UNIT_LAYERLEVEL" val="1_1_1"/>
  <p:tag name="KSO_WM_TAG_VERSION" val="3.0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201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5.4390944016824,&quot;left&quot;:54.75,&quot;top&quot;:130.57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8371_1*l_h_a*1_3_1"/>
  <p:tag name="KSO_WM_TEMPLATE_CATEGORY" val="diagram"/>
  <p:tag name="KSO_WM_TEMPLATE_INDEX" val="20238371"/>
  <p:tag name="KSO_WM_UNIT_LAYERLEVEL" val="1_1_1"/>
  <p:tag name="KSO_WM_TAG_VERSION" val="3.0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202.xml><?xml version="1.0" encoding="utf-8"?>
<p:tagLst xmlns:p="http://schemas.openxmlformats.org/presentationml/2006/main">
  <p:tag name="KSO_WM_DIAGRAM_MAX_ITEMCNT" val="6"/>
  <p:tag name="KSO_WM_DIAGRAM_MIN_ITEMCNT" val="6"/>
  <p:tag name="KSO_WM_DIAGRAM_VIRTUALLY_FRAME" val="{&quot;height&quot;:365.4390944016824,&quot;left&quot;:54.75,&quot;top&quot;:130.57700787401578,&quot;width&quot;:851.13133858267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8371_1*l_h_a*1_3_1"/>
  <p:tag name="KSO_WM_TEMPLATE_CATEGORY" val="diagram"/>
  <p:tag name="KSO_WM_TEMPLATE_INDEX" val="20238371"/>
  <p:tag name="KSO_WM_UNIT_LAYERLEVEL" val="1_1_1"/>
  <p:tag name="KSO_WM_TAG_VERSION" val="3.0"/>
  <p:tag name="KSO_WM_UNIT_PRESET_TEXT" val="Your title here"/>
  <p:tag name="KSO_WM_UNIT_TEXT_FILL_FORE_SCHEMECOLOR_INDEX" val="1"/>
  <p:tag name="KSO_WM_UNIT_TEXT_FILL_TYPE" val="1"/>
  <p:tag name="KSO_WM_UNIT_USESOURCEFORMAT_APPLY" val="1"/>
</p:tagLst>
</file>

<file path=ppt/tags/tag203.xml><?xml version="1.0" encoding="utf-8"?>
<p:tagLst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DIAGRAM_GROUP_CODE" val="l1-1"/>
  <p:tag name="KSO_WM_SLIDE_DIAGTYPE" val="l"/>
  <p:tag name="KSO_WM_SLIDE_LAYOUT" val="a_l"/>
  <p:tag name="KSO_WM_SLIDE_LAYOUT_CNT" val="1_1"/>
  <p:tag name="KSO_WM_SLIDE_TYPE" val="text"/>
  <p:tag name="KSO_WM_SLIDE_SUBTYPE" val="picTxt"/>
  <p:tag name="KSO_WM_SLIDE_SIZE" val="851.107*361.093"/>
  <p:tag name="KSO_WM_SLIDE_POSITION" val="54.75*134.907"/>
  <p:tag name="KSO_WM_TEMPLATE_INDEX" val="20238363"/>
  <p:tag name="KSO_WM_TEMPLATE_SUBCATEGORY" val="0"/>
  <p:tag name="KSO_WM_SLIDE_INDEX" val="1"/>
  <p:tag name="KSO_WM_TAG_VERSION" val="3.0"/>
  <p:tag name="KSO_WM_SLIDE_ID" val="custom20238363_1"/>
  <p:tag name="KSO_WM_SLIDE_ITEM_CNT" val="6"/>
  <p:tag name="KSO_WM_SPECIAL_SOURCE" val="bdnull"/>
</p:tagLst>
</file>

<file path=ppt/tags/tag20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253"/>
  <p:tag name="KSO_WM_UNIT_ID" val="custom20238253_1*a*1"/>
  <p:tag name="KSO_WM_UNIT_PRESET_TEXT" val="Your title here"/>
  <p:tag name="KSO_WM_UNIT_TEXT_FILL_FORE_SCHEMECOLOR_INDEX" val="13"/>
  <p:tag name="KSO_WM_UNIT_TEXT_FILL_TYPE" val="1"/>
  <p:tag name="KSO_WM_UNIT_USESOURCEFORMAT_APPLY" val="1"/>
</p:tagLst>
</file>

<file path=ppt/tags/tag205.xml><?xml version="1.0" encoding="utf-8"?>
<p:tagLst xmlns:p="http://schemas.openxmlformats.org/presentationml/2006/main">
  <p:tag name="KSO_WM_UNIT_VALUE" val="1904*179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253_1*d*1"/>
  <p:tag name="KSO_WM_TEMPLATE_CATEGORY" val="custom"/>
  <p:tag name="KSO_WM_TEMPLATE_INDEX" val="20238253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1"/>
</p:tagLst>
</file>

<file path=ppt/tags/tag206.xml><?xml version="1.0" encoding="utf-8"?>
<p:tagLst xmlns:p="http://schemas.openxmlformats.org/presentationml/2006/main">
  <p:tag name="KSO_WM_UNIT_TEXT_FILL_FORE_SCHEMECOLOR_INDEX_BRIGHTNESS" val="0.25"/>
  <p:tag name="KSO_WM_DIAGRAM_MAX_ITEMCNT" val="2"/>
  <p:tag name="KSO_WM_DIAGRAM_MIN_ITEMCNT" val="1"/>
  <p:tag name="KSO_WM_DIAGRAM_VIRTUALLY_FRAME" val="{&quot;height&quot;:247.8435813074788,&quot;left&quot;:503.6,&quot;top&quot;:206.72527559055115,&quot;width&quot;:398.425590551181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28_1*l_h_f*1_1_1"/>
  <p:tag name="KSO_WM_TEMPLATE_CATEGORY" val="diagram"/>
  <p:tag name="KSO_WM_TEMPLATE_INDEX" val="20237928"/>
  <p:tag name="KSO_WM_UNIT_LAYERLEVEL" val="1_1_1"/>
  <p:tag name="KSO_WM_TAG_VERSION" val="3.0"/>
  <p:tag name="KSO_WM_BEAUTIFY_FLAG" val="#wm#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207.xml><?xml version="1.0" encoding="utf-8"?>
<p:tagLst xmlns:p="http://schemas.openxmlformats.org/presentationml/2006/main">
  <p:tag name="KSO_WM_UNIT_TEXT_FILL_FORE_SCHEMECOLOR_INDEX_BRIGHTNESS" val="0.25"/>
  <p:tag name="KSO_WM_DIAGRAM_MAX_ITEMCNT" val="2"/>
  <p:tag name="KSO_WM_DIAGRAM_MIN_ITEMCNT" val="1"/>
  <p:tag name="KSO_WM_DIAGRAM_VIRTUALLY_FRAME" val="{&quot;height&quot;:247.8435813074788,&quot;left&quot;:505.1,&quot;top&quot;:206.72527559055115,&quot;width&quot;:396.925590551181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28_1*l_h_f*1_1_1"/>
  <p:tag name="KSO_WM_TEMPLATE_CATEGORY" val="diagram"/>
  <p:tag name="KSO_WM_TEMPLATE_INDEX" val="20237928"/>
  <p:tag name="KSO_WM_UNIT_LAYERLEVEL" val="1_1_1"/>
  <p:tag name="KSO_WM_TAG_VERSION" val="3.0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208.xml><?xml version="1.0" encoding="utf-8"?>
<p:tagLst xmlns:p="http://schemas.openxmlformats.org/presentationml/2006/main">
  <p:tag name="KSO_WM_UNIT_TEXT_FILL_FORE_SCHEMECOLOR_INDEX_BRIGHTNESS" val="0.25"/>
  <p:tag name="KSO_WM_DIAGRAM_MAX_ITEMCNT" val="2"/>
  <p:tag name="KSO_WM_DIAGRAM_MIN_ITEMCNT" val="1"/>
  <p:tag name="KSO_WM_DIAGRAM_VIRTUALLY_FRAME" val="{&quot;height&quot;:247.8435813074788,&quot;left&quot;:505.1,&quot;top&quot;:206.72527559055115,&quot;width&quot;:396.925590551181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28_1*l_h_f*1_1_1"/>
  <p:tag name="KSO_WM_TEMPLATE_CATEGORY" val="diagram"/>
  <p:tag name="KSO_WM_TEMPLATE_INDEX" val="20237928"/>
  <p:tag name="KSO_WM_UNIT_LAYERLEVEL" val="1_1_1"/>
  <p:tag name="KSO_WM_TAG_VERSION" val="3.0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209.xml><?xml version="1.0" encoding="utf-8"?>
<p:tagLst xmlns:p="http://schemas.openxmlformats.org/presentationml/2006/main">
  <p:tag name="KSO_WM_UNIT_TEXT_FILL_FORE_SCHEMECOLOR_INDEX_BRIGHTNESS" val="0.25"/>
  <p:tag name="KSO_WM_DIAGRAM_MAX_ITEMCNT" val="2"/>
  <p:tag name="KSO_WM_DIAGRAM_MIN_ITEMCNT" val="1"/>
  <p:tag name="KSO_WM_DIAGRAM_VIRTUALLY_FRAME" val="{&quot;height&quot;:247.8435813074788,&quot;left&quot;:505.1,&quot;top&quot;:206.72527559055115,&quot;width&quot;:396.925590551181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28_1*l_h_f*1_1_1"/>
  <p:tag name="KSO_WM_TEMPLATE_CATEGORY" val="diagram"/>
  <p:tag name="KSO_WM_TEMPLATE_INDEX" val="20237928"/>
  <p:tag name="KSO_WM_UNIT_LAYERLEVEL" val="1_1_1"/>
  <p:tag name="KSO_WM_TAG_VERSION" val="3.0"/>
  <p:tag name="KSO_WM_UNIT_PRESET_TEXT" val="Presentations are communication tools that can be used as demonstrations, lectures, speeches, reports, and more."/>
  <p:tag name="KSO_WM_UNIT_TEXT_FILL_FORE_SCHEMECOLOR_INDEX" val="1"/>
  <p:tag name="KSO_WM_UNIT_TEXT_FILL_TYPE" val="1"/>
  <p:tag name="KSO_WM_UNIT_USESOURCEFORMAT_APPLY" val="1"/>
</p:tagLst>
</file>

<file path=ppt/tags/tag21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3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10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396.85*189.818"/>
  <p:tag name="KSO_WM_SLIDE_POSITION" val="505.125*263.978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253"/>
  <p:tag name="KSO_WM_TEMPLATE_SUBCATEGORY" val="0"/>
  <p:tag name="KSO_WM_SLIDE_INDEX" val="1"/>
  <p:tag name="KSO_WM_TAG_VERSION" val="3.0"/>
  <p:tag name="KSO_WM_SLIDE_ID" val="custom20238253_1"/>
  <p:tag name="KSO_WM_SLIDE_ITEM_CNT" val="1"/>
</p:tagLst>
</file>

<file path=ppt/tags/tag21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8144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144"/>
  <p:tag name="KSO_WM_TEMPLATE_CATEGORY" val="custom"/>
  <p:tag name="KSO_WM_UNIT_ISCONTENTSTITLE" val="0"/>
  <p:tag name="KSO_WM_UNIT_VALUE" val="16"/>
  <p:tag name="KSO_WM_UNIT_PRESET_TEXT" val="Your title here"/>
</p:tagLst>
</file>

<file path=ppt/tags/tag212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8144"/>
  <p:tag name="KSO_WM_TEMPLATE_CATEGORY" val="custom"/>
  <p:tag name="KSO_WM_SLIDE_INDEX" val="7"/>
  <p:tag name="KSO_WM_SLIDE_ID" val="custom20238144_7"/>
  <p:tag name="KSO_WM_TEMPLATE_MASTER_TYPE" val="0"/>
  <p:tag name="KSO_WM_SLIDE_LAYOUT" val="a_b_e"/>
  <p:tag name="KSO_WM_SLIDE_LAYOUT_CNT" val="1_1_1"/>
  <p:tag name="KSO_WM_SPECIAL_SOURCE" val="bdnull"/>
</p:tagLst>
</file>

<file path=ppt/tags/tag213.xml><?xml version="1.0" encoding="utf-8"?>
<p:tagLst xmlns:p="http://schemas.openxmlformats.org/presentationml/2006/main">
  <p:tag name="KSO_WM_BEAUTIFY_FLAG" val="#wm#"/>
  <p:tag name="KSO_WM_TEMPLATE_CATEGORY" val="custom"/>
  <p:tag name="KSO_WM_TEMPLATE_INDEX" val="20238144"/>
</p:tagLst>
</file>

<file path=ppt/tags/tag214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8144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144"/>
  <p:tag name="KSO_WM_TEMPLATE_CATEGORY" val="custom"/>
  <p:tag name="KSO_WM_UNIT_ISCONTENTSTITLE" val="0"/>
  <p:tag name="KSO_WM_UNIT_VALUE" val="16"/>
  <p:tag name="KSO_WM_UNIT_PRESET_TEXT" val="Your title here"/>
</p:tagLst>
</file>

<file path=ppt/tags/tag215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8144"/>
  <p:tag name="KSO_WM_TEMPLATE_CATEGORY" val="custom"/>
  <p:tag name="KSO_WM_SLIDE_INDEX" val="7"/>
  <p:tag name="KSO_WM_SLIDE_ID" val="custom20238144_7"/>
  <p:tag name="KSO_WM_TEMPLATE_MASTER_TYPE" val="0"/>
  <p:tag name="KSO_WM_SLIDE_LAYOUT" val="a_b_e"/>
  <p:tag name="KSO_WM_SLIDE_LAYOUT_CNT" val="1_1_1"/>
  <p:tag name="KSO_WM_SPECIAL_SOURCE" val="bdnull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1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2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3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2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2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2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2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2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2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2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2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29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144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3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3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3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38399_1*a*1"/>
  <p:tag name="KSO_WM_TEMPLATE_CATEGORY" val="custom"/>
  <p:tag name="KSO_WM_TEMPLATE_INDEX" val="20238399"/>
  <p:tag name="KSO_WM_UNIT_LAYERLEVEL" val="1"/>
  <p:tag name="KSO_WM_TAG_VERSION" val="3.0"/>
  <p:tag name="KSO_WM_BEAUTIFY_FLAG" val="#wm#"/>
  <p:tag name="KSO_WM_UNIT_PRESET_TEXT" val="The title goes here"/>
  <p:tag name="KSO_WM_UNIT_TEXT_FILL_FORE_SCHEMECOLOR_INDEX" val="13"/>
  <p:tag name="KSO_WM_UNIT_TEXT_FILL_TYPE" val="1"/>
  <p:tag name="KSO_WM_UNIT_USESOURCEFORMAT_APPLY" val="0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399_1*i*1"/>
  <p:tag name="KSO_WM_TEMPLATE_CATEGORY" val="custom"/>
  <p:tag name="KSO_WM_TEMPLATE_INDEX" val="20238399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232.xml><?xml version="1.0" encoding="utf-8"?>
<p:tagLst xmlns:p="http://schemas.openxmlformats.org/presentationml/2006/main">
  <p:tag name="KSO_WM_UNIT_VALUE" val="977*217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399_1*d*1"/>
  <p:tag name="KSO_WM_TEMPLATE_CATEGORY" val="custom"/>
  <p:tag name="KSO_WM_TEMPLATE_INDEX" val="20238399"/>
  <p:tag name="KSO_WM_UNIT_LAYERLEVEL" val="1"/>
  <p:tag name="KSO_WM_TAG_VERSION" val="3.0"/>
  <p:tag name="KSO_WM_BEAUTIFY_FLAG" val="#wm#"/>
  <p:tag name="KSO_WM_UNIT_LINE_FORE_SCHEMECOLOR_INDEX" val="13"/>
  <p:tag name="KSO_WM_UNIT_LINE_FILL_TYPE" val="2"/>
  <p:tag name="KSO_WM_UNIT_USESOURCEFORMAT_APPLY" val="0"/>
</p:tagLst>
</file>

<file path=ppt/tags/tag233.xml><?xml version="1.0" encoding="utf-8"?>
<p:tagLst xmlns:p="http://schemas.openxmlformats.org/presentationml/2006/main">
  <p:tag name="KSO_WM_UNIT_TEXT_FILL_FORE_SCHEMECOLOR_INDEX_BRIGHTNESS" val="0.15"/>
  <p:tag name="KSO_WM_DIAGRAM_MAX_ITEMCNT" val="3"/>
  <p:tag name="KSO_WM_DIAGRAM_MIN_ITEMCNT" val="3"/>
  <p:tag name="KSO_WM_DIAGRAM_VIRTUALLY_FRAME" val="{&quot;height&quot;:173.2500762939453,&quot;width&quot;:850.54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67_1*l_h_f*1_1_1"/>
  <p:tag name="KSO_WM_TEMPLATE_CATEGORY" val="diagram"/>
  <p:tag name="KSO_WM_TEMPLATE_INDEX" val="20237967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234.xml><?xml version="1.0" encoding="utf-8"?>
<p:tagLst xmlns:p="http://schemas.openxmlformats.org/presentationml/2006/main">
  <p:tag name="KSO_WM_UNIT_TEXT_FILL_FORE_SCHEMECOLOR_INDEX_BRIGHTNESS" val="0.15"/>
  <p:tag name="KSO_WM_DIAGRAM_MAX_ITEMCNT" val="3"/>
  <p:tag name="KSO_WM_DIAGRAM_MIN_ITEMCNT" val="3"/>
  <p:tag name="KSO_WM_DIAGRAM_VIRTUALLY_FRAME" val="{&quot;height&quot;:173.2500762939453,&quot;width&quot;:850.54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67_1*l_h_a*1_1_1"/>
  <p:tag name="KSO_WM_TEMPLATE_CATEGORY" val="diagram"/>
  <p:tag name="KSO_WM_TEMPLATE_INDEX" val="2023796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35.xml><?xml version="1.0" encoding="utf-8"?>
<p:tagLst xmlns:p="http://schemas.openxmlformats.org/presentationml/2006/main">
  <p:tag name="KSO_WM_UNIT_TEXT_FILL_FORE_SCHEMECOLOR_INDEX_BRIGHTNESS" val="0.15"/>
  <p:tag name="KSO_WM_DIAGRAM_MAX_ITEMCNT" val="3"/>
  <p:tag name="KSO_WM_DIAGRAM_MIN_ITEMCNT" val="3"/>
  <p:tag name="KSO_WM_DIAGRAM_VIRTUALLY_FRAME" val="{&quot;height&quot;:173.2500762939453,&quot;width&quot;:850.54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67_1*l_h_f*1_2_1"/>
  <p:tag name="KSO_WM_TEMPLATE_CATEGORY" val="diagram"/>
  <p:tag name="KSO_WM_TEMPLATE_INDEX" val="20237967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236.xml><?xml version="1.0" encoding="utf-8"?>
<p:tagLst xmlns:p="http://schemas.openxmlformats.org/presentationml/2006/main">
  <p:tag name="KSO_WM_UNIT_TEXT_FILL_FORE_SCHEMECOLOR_INDEX_BRIGHTNESS" val="0.15"/>
  <p:tag name="KSO_WM_DIAGRAM_MAX_ITEMCNT" val="3"/>
  <p:tag name="KSO_WM_DIAGRAM_MIN_ITEMCNT" val="3"/>
  <p:tag name="KSO_WM_DIAGRAM_VIRTUALLY_FRAME" val="{&quot;height&quot;:173.2500762939453,&quot;width&quot;:850.54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67_1*l_h_a*1_2_1"/>
  <p:tag name="KSO_WM_TEMPLATE_CATEGORY" val="diagram"/>
  <p:tag name="KSO_WM_TEMPLATE_INDEX" val="2023796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37.xml><?xml version="1.0" encoding="utf-8"?>
<p:tagLst xmlns:p="http://schemas.openxmlformats.org/presentationml/2006/main">
  <p:tag name="KSO_WM_UNIT_TEXT_FILL_FORE_SCHEMECOLOR_INDEX_BRIGHTNESS" val="0.15"/>
  <p:tag name="KSO_WM_DIAGRAM_MAX_ITEMCNT" val="3"/>
  <p:tag name="KSO_WM_DIAGRAM_MIN_ITEMCNT" val="3"/>
  <p:tag name="KSO_WM_DIAGRAM_VIRTUALLY_FRAME" val="{&quot;height&quot;:173.2500762939453,&quot;width&quot;:850.54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67_1*l_h_f*1_3_1"/>
  <p:tag name="KSO_WM_TEMPLATE_CATEGORY" val="diagram"/>
  <p:tag name="KSO_WM_TEMPLATE_INDEX" val="20237967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238.xml><?xml version="1.0" encoding="utf-8"?>
<p:tagLst xmlns:p="http://schemas.openxmlformats.org/presentationml/2006/main">
  <p:tag name="KSO_WM_UNIT_TEXT_FILL_FORE_SCHEMECOLOR_INDEX_BRIGHTNESS" val="0.15"/>
  <p:tag name="KSO_WM_DIAGRAM_MAX_ITEMCNT" val="3"/>
  <p:tag name="KSO_WM_DIAGRAM_MIN_ITEMCNT" val="3"/>
  <p:tag name="KSO_WM_DIAGRAM_VIRTUALLY_FRAME" val="{&quot;height&quot;:173.2500762939453,&quot;width&quot;:850.54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67_1*l_h_a*1_3_1"/>
  <p:tag name="KSO_WM_TEMPLATE_CATEGORY" val="diagram"/>
  <p:tag name="KSO_WM_TEMPLATE_INDEX" val="2023796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39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173.2500762939453,&quot;width&quot;:850.5499877929688}"/>
  <p:tag name="KSO_WM_DIAGRAM_COLOR_MATCH_VALUE" val="{&quot;shape&quot;:{&quot;fill&quot;:{&quot;gradient&quot;:[{&quot;brightness&quot;:0,&quot;colorType&quot;:2,&quot;pos&quot;:0,&quot;rgb&quot;:&quot;#ffffff&quot;,&quot;transparency&quot;:0},{&quot;brightness&quot;:0,&quot;colorType&quot;:2,&quot;pos&quot;:0.5,&quot;rgb&quot;:&quot;#ffffff&quot;,&quot;transparency&quot;:0},{&quot;brightness&quot;:0,&quot;colorType&quot;:2,&quot;pos&quot;:1,&quot;rgb&quot;:&quot;#ffffff&quot;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VALUE" val="130*14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1_1"/>
  <p:tag name="KSO_WM_UNIT_ID" val="diagram20237967_1*l_h_x*1_1_1"/>
  <p:tag name="KSO_WM_TEMPLATE_CATEGORY" val="diagram"/>
  <p:tag name="KSO_WM_TEMPLATE_INDEX" val="20237967"/>
  <p:tag name="KSO_WM_UNIT_LAYERLEVEL" val="1_1_1"/>
  <p:tag name="KSO_WM_TAG_VERSION" val="3.0"/>
  <p:tag name="KSO_WM_BEAUTIFY_FLAG" val="#wm#"/>
  <p:tag name="KSO_WM_UNIT_TEXT_FILL_FORE_SCHEMECOLOR_INDEX" val="13"/>
  <p:tag name="KSO_WM_UNIT_TEXT_FILL_TYPE" val="1"/>
  <p:tag name="KSO_WM_UNIT_USESOURCEFORMAT_APPLY" val="0"/>
</p:tagLst>
</file>

<file path=ppt/tags/tag24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3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40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173.2500762939453,&quot;width&quot;:850.5499877929688}"/>
  <p:tag name="KSO_WM_DIAGRAM_COLOR_MATCH_VALUE" val="{&quot;shape&quot;:{&quot;fill&quot;:{&quot;gradient&quot;:[{&quot;brightness&quot;:0,&quot;colorType&quot;:1,&quot;foreColorIndex&quot;:5,&quot;pos&quot;:0,&quot;transparency&quot;:0},{&quot;brightness&quot;:0,&quot;colorType&quot;:1,&quot;foreColorIndex&quot;:5,&quot;pos&quot;:0.5,&quot;transparency&quot;:0},{&quot;brightness&quot;:0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VALUE" val="129*14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2_1"/>
  <p:tag name="KSO_WM_UNIT_ID" val="diagram20237967_1*l_h_x*1_2_1"/>
  <p:tag name="KSO_WM_TEMPLATE_CATEGORY" val="diagram"/>
  <p:tag name="KSO_WM_TEMPLATE_INDEX" val="20237967"/>
  <p:tag name="KSO_WM_UNIT_LAYERLEVEL" val="1_1_1"/>
  <p:tag name="KSO_WM_TAG_VERSION" val="3.0"/>
  <p:tag name="KSO_WM_BEAUTIFY_FLAG" val="#wm#"/>
  <p:tag name="KSO_WM_UNIT_FILL_TYPE" val="3"/>
  <p:tag name="KSO_WM_UNIT_TEXT_FILL_FORE_SCHEMECOLOR_INDEX" val="13"/>
  <p:tag name="KSO_WM_UNIT_TEXT_FILL_TYPE" val="1"/>
  <p:tag name="KSO_WM_UNIT_USESOURCEFORMAT_APPLY" val="0"/>
</p:tagLst>
</file>

<file path=ppt/tags/tag241.xml><?xml version="1.0" encoding="utf-8"?>
<p:tagLst xmlns:p="http://schemas.openxmlformats.org/presentationml/2006/main">
  <p:tag name="KSO_WM_DIAGRAM_MAX_ITEMCNT" val="3"/>
  <p:tag name="KSO_WM_DIAGRAM_MIN_ITEMCNT" val="3"/>
  <p:tag name="KSO_WM_DIAGRAM_VIRTUALLY_FRAME" val="{&quot;height&quot;:173.2500762939453,&quot;width&quot;:850.5499877929688}"/>
  <p:tag name="KSO_WM_DIAGRAM_COLOR_MATCH_VALUE" val="{&quot;shape&quot;:{&quot;fill&quot;:{&quot;gradient&quot;:[{&quot;brightness&quot;:0,&quot;colorType&quot;:1,&quot;foreColorIndex&quot;:5,&quot;pos&quot;:0,&quot;transparency&quot;:0},{&quot;brightness&quot;:0,&quot;colorType&quot;:1,&quot;foreColorIndex&quot;:5,&quot;pos&quot;:0.5,&quot;transparency&quot;:0},{&quot;brightness&quot;:0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VALUE" val="140*13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3_1"/>
  <p:tag name="KSO_WM_UNIT_ID" val="diagram20237967_1*l_h_x*1_3_1"/>
  <p:tag name="KSO_WM_TEMPLATE_CATEGORY" val="diagram"/>
  <p:tag name="KSO_WM_TEMPLATE_INDEX" val="20237967"/>
  <p:tag name="KSO_WM_UNIT_LAYERLEVEL" val="1_1_1"/>
  <p:tag name="KSO_WM_TAG_VERSION" val="3.0"/>
  <p:tag name="KSO_WM_BEAUTIFY_FLAG" val="#wm#"/>
  <p:tag name="KSO_WM_UNIT_FILL_TYPE" val="3"/>
  <p:tag name="KSO_WM_UNIT_TEXT_FILL_FORE_SCHEMECOLOR_INDEX" val="13"/>
  <p:tag name="KSO_WM_UNIT_TEXT_FILL_TYPE" val="1"/>
  <p:tag name="KSO_WM_UNIT_USESOURCEFORMAT_APPLY" val="0"/>
</p:tagLst>
</file>

<file path=ppt/tags/tag242.xml><?xml version="1.0" encoding="utf-8"?>
<p:tagLst xmlns:p="http://schemas.openxmlformats.org/presentationml/2006/main">
  <p:tag name="KSO_WM_SLIDE_ID" val="custom20238399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144"/>
  <p:tag name="KSO_WM_SLIDE_TYPE" val="text"/>
  <p:tag name="KSO_WM_SLIDE_SUBTYPE" val="picTxt"/>
  <p:tag name="KSO_WM_SLIDE_SIZE" val="850.55*173.25"/>
  <p:tag name="KSO_WM_SLIDE_POSITION" val="56.2*324.7"/>
  <p:tag name="KSO_WM_SLIDE_LAYOUT" val="a_d_l"/>
  <p:tag name="KSO_WM_SLIDE_LAYOUT_CNT" val="1_1_1"/>
  <p:tag name="KSO_WM_SPECIAL_SOURCE" val="bdnull"/>
  <p:tag name="KSO_WM_DIAGRAM_GROUP_CODE" val="l1-1"/>
  <p:tag name="KSO_WM_SLIDE_DIAGTYPE" val="l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4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4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4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4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5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3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5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5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5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5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5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56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144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57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8144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144"/>
  <p:tag name="KSO_WM_TEMPLATE_CATEGORY" val="custom"/>
  <p:tag name="KSO_WM_UNIT_ISCONTENTSTITLE" val="0"/>
  <p:tag name="KSO_WM_UNIT_VALUE" val="16"/>
  <p:tag name="KSO_WM_UNIT_PRESET_TEXT" val="Your title here"/>
</p:tagLst>
</file>

<file path=ppt/tags/tag258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ID" val="custom20238144_7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144"/>
  <p:tag name="KSO_WM_TEMPLATE_CATEGORY" val="custom"/>
  <p:tag name="KSO_WM_UNIT_ISCONTENTSTITLE" val="0"/>
  <p:tag name="KSO_WM_UNIT_VALUE" val="35"/>
  <p:tag name="KSO_WM_UNIT_PRESET_TEXT" val="Add description"/>
</p:tagLst>
</file>

<file path=ppt/tags/tag259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8144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144"/>
  <p:tag name="KSO_WM_TEMPLATE_CATEGORY" val="custom"/>
  <p:tag name="KSO_WM_UNIT_VALUE" val="8"/>
  <p:tag name="KSO_WM_UNIT_PRESET_TEXT" val="PART 02"/>
</p:tagLst>
</file>

<file path=ppt/tags/tag26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标题"/>
  <p:tag name="KSO_WM_UNIT_ID" val="_3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1"/>
  <p:tag name="KSO_WM_UNIT_VALUE" val="2"/>
</p:tagLst>
</file>

<file path=ppt/tags/tag260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8144"/>
  <p:tag name="KSO_WM_TEMPLATE_CATEGORY" val="custom"/>
  <p:tag name="KSO_WM_SLIDE_INDEX" val="7"/>
  <p:tag name="KSO_WM_SLIDE_ID" val="custom20238144_7"/>
  <p:tag name="KSO_WM_TEMPLATE_MASTER_TYPE" val="0"/>
  <p:tag name="KSO_WM_SLIDE_LAYOUT" val="a_b_e"/>
  <p:tag name="KSO_WM_SLIDE_LAYOUT_CNT" val="1_1_1"/>
  <p:tag name="KSO_WM_SPECIAL_SOURCE" val="bdnull"/>
</p:tagLst>
</file>

<file path=ppt/tags/tag26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84_1*i*1"/>
  <p:tag name="KSO_WM_TEMPLATE_CATEGORY" val="custom"/>
  <p:tag name="KSO_WM_TEMPLATE_INDEX" val="20238284"/>
  <p:tag name="KSO_WM_UNIT_LAYERLEVEL" val="1"/>
  <p:tag name="KSO_WM_TAG_VERSION" val="3.0"/>
  <p:tag name="KSO_WM_UNIT_FILL_FORE_SCHEMECOLOR_INDEX" val="2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60"/>
  <p:tag name="KSO_WM_TEMPLATE_INDEX" val="20238284"/>
  <p:tag name="KSO_WM_UNIT_ID" val="custom20238284_1*a*1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63.xml><?xml version="1.0" encoding="utf-8"?>
<p:tagLst xmlns:p="http://schemas.openxmlformats.org/presentationml/2006/main">
  <p:tag name="KSO_WM_UNIT_VALUE" val="707*1929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284_1*d*1"/>
  <p:tag name="KSO_WM_TEMPLATE_CATEGORY" val="custom"/>
  <p:tag name="KSO_WM_TEMPLATE_INDEX" val="20238284"/>
  <p:tag name="KSO_WM_UNIT_LAYERLEVEL" val="1"/>
  <p:tag name="KSO_WM_TAG_VERSION" val="3.0"/>
  <p:tag name="KSO_WM_BEAUTIFY_FLAG" val="#wm#"/>
  <p:tag name="KSO_WM_DIAGRAM_GROUP_CODE" val="l1-1"/>
  <p:tag name="KSO_WM_UNIT_LINE_FORE_SCHEMECOLOR_INDEX" val="1"/>
  <p:tag name="KSO_WM_UNIT_LINE_FILL_TYPE" val="2"/>
  <p:tag name="KSO_WM_UNIT_USESOURCEFORMAT_APPLY" val="0"/>
</p:tagLst>
</file>

<file path=ppt/tags/tag264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7937_2*l_h_i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1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265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37_2*l_h_f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66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37_2*l_h_a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67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7937_2*l_h_i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2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268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37_2*l_h_f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69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37_2*l_h_a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7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70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7937_2*l_h_i*1_3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3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271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37_2*l_h_f*1_3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72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37_2*l_h_a*1_3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73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822.45*139.1"/>
  <p:tag name="KSO_WM_SLIDE_POSITION" val="68.65*338.4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144"/>
  <p:tag name="KSO_WM_TEMPLATE_SUBCATEGORY" val="0"/>
  <p:tag name="KSO_WM_SLIDE_INDEX" val="1"/>
  <p:tag name="KSO_WM_TAG_VERSION" val="3.0"/>
  <p:tag name="KSO_WM_SLIDE_ID" val="custom20238284_1"/>
  <p:tag name="KSO_WM_SLIDE_ITEM_CNT" val="3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416_1*a*1"/>
  <p:tag name="KSO_WM_TEMPLATE_CATEGORY" val="custom"/>
  <p:tag name="KSO_WM_TEMPLATE_INDEX" val="20238416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l1-1"/>
  <p:tag name="KSO_WM_UNIT_TYPE" val="a"/>
  <p:tag name="KSO_WM_UNIT_INDEX" val="1"/>
  <p:tag name="KSO_WM_UNIT_VALUE" val="29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275.xml><?xml version="1.0" encoding="utf-8"?>
<p:tagLst xmlns:p="http://schemas.openxmlformats.org/presentationml/2006/main">
  <p:tag name="KSO_WM_UNIT_VALUE" val="689*105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2_1"/>
  <p:tag name="KSO_WM_UNIT_ID" val="diagram20238414_1*l_h_d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276.xml><?xml version="1.0" encoding="utf-8"?>
<p:tagLst xmlns:p="http://schemas.openxmlformats.org/presentationml/2006/main">
  <p:tag name="KSO_WM_UNIT_VALUE" val="689*111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1_1"/>
  <p:tag name="KSO_WM_UNIT_ID" val="diagram20238414_1*l_h_d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277.xml><?xml version="1.0" encoding="utf-8"?>
<p:tagLst xmlns:p="http://schemas.openxmlformats.org/presentationml/2006/main">
  <p:tag name="KSO_WM_UNIT_VALUE" val="688*92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3_1"/>
  <p:tag name="KSO_WM_UNIT_ID" val="diagram20238414_1*l_h_d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278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8414_1*l_h_f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279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8414_1*l_h_a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8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80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8414_1*l_h_f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281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8414_1*l_h_a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82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8414_1*l_h_i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2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8414_1*l_h_i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1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284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8414_1*l_h_f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285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8414_1*l_h_a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86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8414_1*l_h_i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3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287.xml><?xml version="1.0" encoding="utf-8"?>
<p:tagLst xmlns:p="http://schemas.openxmlformats.org/presentationml/2006/main">
  <p:tag name="KSO_WM_SLIDE_ID" val="custom20238416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144"/>
  <p:tag name="KSO_WM_SLIDE_TYPE" val="text"/>
  <p:tag name="KSO_WM_SLIDE_SUBTYPE" val="picTxt"/>
  <p:tag name="KSO_WM_SLIDE_SIZE" val="904.564*328.446"/>
  <p:tag name="KSO_WM_SLIDE_POSITION" val="-7.87402e-05*139.181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288.xml><?xml version="1.0" encoding="utf-8"?>
<p:tagLst xmlns:p="http://schemas.openxmlformats.org/presentationml/2006/main">
  <p:tag name="KSO_WM_TEMPLATE_CATEGORY" val="custom"/>
  <p:tag name="KSO_WM_TEMPLATE_INDEX" val="20238144"/>
</p:tagLst>
</file>

<file path=ppt/tags/tag28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8144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144"/>
  <p:tag name="KSO_WM_TEMPLATE_CATEGORY" val="custom"/>
  <p:tag name="KSO_WM_UNIT_ISCONTENTSTITLE" val="0"/>
  <p:tag name="KSO_WM_UNIT_VALUE" val="16"/>
  <p:tag name="KSO_WM_UNIT_PRESET_TEXT" val="Your title here"/>
</p:tagLst>
</file>

<file path=ppt/tags/tag29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90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ID" val="custom20238144_7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144"/>
  <p:tag name="KSO_WM_TEMPLATE_CATEGORY" val="custom"/>
  <p:tag name="KSO_WM_UNIT_ISCONTENTSTITLE" val="0"/>
  <p:tag name="KSO_WM_UNIT_VALUE" val="35"/>
  <p:tag name="KSO_WM_UNIT_PRESET_TEXT" val="Add description"/>
</p:tagLst>
</file>

<file path=ppt/tags/tag291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8144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144"/>
  <p:tag name="KSO_WM_TEMPLATE_CATEGORY" val="custom"/>
  <p:tag name="KSO_WM_UNIT_VALUE" val="8"/>
  <p:tag name="KSO_WM_UNIT_PRESET_TEXT" val="PART 03"/>
</p:tagLst>
</file>

<file path=ppt/tags/tag292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8144"/>
  <p:tag name="KSO_WM_TEMPLATE_CATEGORY" val="custom"/>
  <p:tag name="KSO_WM_SLIDE_INDEX" val="7"/>
  <p:tag name="KSO_WM_SLIDE_ID" val="custom20238144_7"/>
  <p:tag name="KSO_WM_TEMPLATE_MASTER_TYPE" val="0"/>
  <p:tag name="KSO_WM_SLIDE_LAYOUT" val="a_b_e"/>
  <p:tag name="KSO_WM_SLIDE_LAYOUT_CNT" val="1_1_1"/>
  <p:tag name="KSO_WM_SPECIAL_SOURCE" val="bdnull"/>
</p:tagLst>
</file>

<file path=ppt/tags/tag2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2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29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29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29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29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3.xml><?xml version="1.0" encoding="utf-8"?>
<p:tagLst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1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0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4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0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30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0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30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30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306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144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3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333_1*i*1"/>
  <p:tag name="KSO_WM_TEMPLATE_CATEGORY" val="custom"/>
  <p:tag name="KSO_WM_TEMPLATE_INDEX" val="20238333"/>
  <p:tag name="KSO_WM_UNIT_LAYERLEVEL" val="1"/>
  <p:tag name="KSO_WM_TAG_VERSION" val="3.0"/>
  <p:tag name="KSO_WM_BEAUTIFY_FLAG" val="#wm#"/>
  <p:tag name="KSO_WM_UNIT_FILL_FORE_SCHEMECOLOR_INDEX" val="2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08.xml><?xml version="1.0" encoding="utf-8"?>
<p:tagLst xmlns:p="http://schemas.openxmlformats.org/presentationml/2006/main">
  <p:tag name="KSO_WM_UNIT_VALUE" val="1226*96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333_1*d*1"/>
  <p:tag name="KSO_WM_TEMPLATE_CATEGORY" val="custom"/>
  <p:tag name="KSO_WM_TEMPLATE_INDEX" val="20238333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0"/>
</p:tagLst>
</file>

<file path=ppt/tags/tag30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333"/>
  <p:tag name="KSO_WM_UNIT_ID" val="custom20238333_1*a*1"/>
  <p:tag name="KSO_WM_UNIT_PRESET_TEXT" val="The title goes here"/>
  <p:tag name="KSO_WM_UNIT_TEXT_FILL_FORE_SCHEMECOLOR_INDEX" val="13"/>
  <p:tag name="KSO_WM_UNIT_TEXT_FILL_TYPE" val="1"/>
  <p:tag name="KSO_WM_UNIT_USESOURCEFORMAT_APPLY" val="0"/>
</p:tagLst>
</file>

<file path=ppt/tags/tag31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4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8333_1*i*2"/>
  <p:tag name="KSO_WM_TEMPLATE_CATEGORY" val="custom"/>
  <p:tag name="KSO_WM_TEMPLATE_INDEX" val="20238333"/>
  <p:tag name="KSO_WM_UNIT_LAYERLEVEL" val="1"/>
  <p:tag name="KSO_WM_TAG_VERSION" val="3.0"/>
  <p:tag name="KSO_WM_BEAUTIFY_FLAG" val="#wm#"/>
  <p:tag name="KSO_WM_UNIT_FILL_FORE_SCHEMECOLOR_INDEX" val="2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11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53_3*l_h_f*1_1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312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53_3*l_h_a*1_1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13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53_3*l_h_f*1_2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314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53_3*l_h_a*1_2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15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53_3*l_h_f*1_3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316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241.4499969482422,&quot;width&quot;:408.04998779296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53_3*l_h_a*1_3_1"/>
  <p:tag name="KSO_WM_TEMPLATE_CATEGORY" val="diagram"/>
  <p:tag name="KSO_WM_TEMPLATE_INDEX" val="20237953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17.xml><?xml version="1.0" encoding="utf-8"?>
<p:tagLst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DIAGRAM_GROUP_CODE" val="l1-1"/>
  <p:tag name="KSO_WM_SLIDE_DIAGTYPE" val="l"/>
  <p:tag name="KSO_WM_SLIDE_LAYOUT" val="a_d_l"/>
  <p:tag name="KSO_WM_SLIDE_LAYOUT_CNT" val="1_1_1"/>
  <p:tag name="KSO_WM_SLIDE_TYPE" val="text"/>
  <p:tag name="KSO_WM_SLIDE_SUBTYPE" val="picTxt"/>
  <p:tag name="KSO_WM_SLIDE_SIZE" val="408.05*186.55"/>
  <p:tag name="KSO_WM_SLIDE_POSITION" val="88.85*274.5"/>
  <p:tag name="KSO_WM_TEMPLATE_INDEX" val="20238144"/>
  <p:tag name="KSO_WM_TEMPLATE_SUBCATEGORY" val="0"/>
  <p:tag name="KSO_WM_SLIDE_INDEX" val="1"/>
  <p:tag name="KSO_WM_TAG_VERSION" val="3.0"/>
  <p:tag name="KSO_WM_SLIDE_ID" val="custom20238333_1"/>
  <p:tag name="KSO_WM_SLIDE_ITEM_CNT" val="4"/>
  <p:tag name="KSO_WM_SPECIAL_SOURCE" val="bdnull"/>
</p:tagLst>
</file>

<file path=ppt/tags/tag3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416_1*a*1"/>
  <p:tag name="KSO_WM_TEMPLATE_CATEGORY" val="custom"/>
  <p:tag name="KSO_WM_TEMPLATE_INDEX" val="20238416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l1-1"/>
  <p:tag name="KSO_WM_UNIT_TYPE" val="a"/>
  <p:tag name="KSO_WM_UNIT_INDEX" val="1"/>
  <p:tag name="KSO_WM_UNIT_VALUE" val="29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319.xml><?xml version="1.0" encoding="utf-8"?>
<p:tagLst xmlns:p="http://schemas.openxmlformats.org/presentationml/2006/main">
  <p:tag name="KSO_WM_UNIT_VALUE" val="689*105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2_1"/>
  <p:tag name="KSO_WM_UNIT_ID" val="diagram20238414_1*l_h_d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32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4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20.xml><?xml version="1.0" encoding="utf-8"?>
<p:tagLst xmlns:p="http://schemas.openxmlformats.org/presentationml/2006/main">
  <p:tag name="KSO_WM_UNIT_VALUE" val="689*111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1_1"/>
  <p:tag name="KSO_WM_UNIT_ID" val="diagram20238414_1*l_h_d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321.xml><?xml version="1.0" encoding="utf-8"?>
<p:tagLst xmlns:p="http://schemas.openxmlformats.org/presentationml/2006/main">
  <p:tag name="KSO_WM_UNIT_VALUE" val="688*92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3_1"/>
  <p:tag name="KSO_WM_UNIT_ID" val="diagram20238414_1*l_h_d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322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8414_1*l_h_f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323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8414_1*l_h_a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24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8414_1*l_h_f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325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8414_1*l_h_a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26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8414_1*l_h_i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2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3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8414_1*l_h_i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1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328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8414_1*l_h_f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329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8414_1*l_h_a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3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4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30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8414_1*l_h_i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3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331.xml><?xml version="1.0" encoding="utf-8"?>
<p:tagLst xmlns:p="http://schemas.openxmlformats.org/presentationml/2006/main">
  <p:tag name="KSO_WM_SLIDE_ID" val="custom20238416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144"/>
  <p:tag name="KSO_WM_SLIDE_TYPE" val="text"/>
  <p:tag name="KSO_WM_SLIDE_SUBTYPE" val="picTxt"/>
  <p:tag name="KSO_WM_SLIDE_SIZE" val="904.564*328.446"/>
  <p:tag name="KSO_WM_SLIDE_POSITION" val="-7.87402e-05*139.181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332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8144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144"/>
  <p:tag name="KSO_WM_TEMPLATE_CATEGORY" val="custom"/>
  <p:tag name="KSO_WM_UNIT_ISCONTENTSTITLE" val="0"/>
  <p:tag name="KSO_WM_UNIT_VALUE" val="16"/>
  <p:tag name="KSO_WM_UNIT_PRESET_TEXT" val="Your title here"/>
</p:tagLst>
</file>

<file path=ppt/tags/tag333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ID" val="custom20238144_7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144"/>
  <p:tag name="KSO_WM_TEMPLATE_CATEGORY" val="custom"/>
  <p:tag name="KSO_WM_UNIT_ISCONTENTSTITLE" val="0"/>
  <p:tag name="KSO_WM_UNIT_VALUE" val="35"/>
  <p:tag name="KSO_WM_UNIT_PRESET_TEXT" val="Add description"/>
</p:tagLst>
</file>

<file path=ppt/tags/tag334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8144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144"/>
  <p:tag name="KSO_WM_TEMPLATE_CATEGORY" val="custom"/>
  <p:tag name="KSO_WM_UNIT_VALUE" val="8"/>
  <p:tag name="KSO_WM_UNIT_PRESET_TEXT" val="PART 04"/>
</p:tagLst>
</file>

<file path=ppt/tags/tag335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8144"/>
  <p:tag name="KSO_WM_TEMPLATE_CATEGORY" val="custom"/>
  <p:tag name="KSO_WM_SLIDE_INDEX" val="7"/>
  <p:tag name="KSO_WM_SLIDE_ID" val="custom20238144_7"/>
  <p:tag name="KSO_WM_TEMPLATE_MASTER_TYPE" val="0"/>
  <p:tag name="KSO_WM_SLIDE_LAYOUT" val="a_b_e"/>
  <p:tag name="KSO_WM_SLIDE_LAYOUT_CNT" val="1_1_1"/>
  <p:tag name="KSO_WM_SPECIAL_SOURCE" val="bdnull"/>
</p:tagLst>
</file>

<file path=ppt/tags/tag336.xml><?xml version="1.0" encoding="utf-8"?>
<p:tagLst xmlns:p="http://schemas.openxmlformats.org/presentationml/2006/main">
  <p:tag name="KSO_WM_UNIT_VALUE" val="952*3384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285_1*d*1"/>
  <p:tag name="KSO_WM_TEMPLATE_CATEGORY" val="custom"/>
  <p:tag name="KSO_WM_TEMPLATE_INDEX" val="20238285"/>
  <p:tag name="KSO_WM_UNIT_LAYERLEVEL" val="1"/>
  <p:tag name="KSO_WM_TAG_VERSION" val="3.0"/>
  <p:tag name="KSO_WM_BEAUTIFY_FLAG" val="#wm#"/>
  <p:tag name="KSO_WM_DIAGRAM_GROUP_CODE" val="l1-1"/>
  <p:tag name="KSO_WM_UNIT_LINE_FORE_SCHEMECOLOR_INDEX" val="1"/>
  <p:tag name="KSO_WM_UNIT_LINE_FILL_TYPE" val="2"/>
  <p:tag name="KSO_WM_UNIT_USESOURCEFORMAT_APPLY" val="0"/>
</p:tagLst>
</file>

<file path=ppt/tags/tag33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85_1*i*1"/>
  <p:tag name="KSO_WM_TEMPLATE_CATEGORY" val="custom"/>
  <p:tag name="KSO_WM_TEMPLATE_INDEX" val="20238285"/>
  <p:tag name="KSO_WM_UNIT_LAYERLEVEL" val="1"/>
  <p:tag name="KSO_WM_TAG_VERSION" val="3.0"/>
  <p:tag name="KSO_WM_UNIT_FILL_FORE_SCHEMECOLOR_INDEX" val="2"/>
  <p:tag name="KSO_WM_UNIT_FILL_TYPE" val="1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33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8285_1*a*1"/>
  <p:tag name="KSO_WM_TEMPLATE_CATEGORY" val="custom"/>
  <p:tag name="KSO_WM_TEMPLATE_INDEX" val="20238285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DIAGRAM_GROUP_CODE" val="l1-1"/>
  <p:tag name="KSO_WM_UNIT_USESOURCEFORMAT_APPLY" val="0"/>
  <p:tag name="KSO_WM_UNIT_PRESET_TEXT" val="Your title here"/>
</p:tagLst>
</file>

<file path=ppt/tags/tag339.xml><?xml version="1.0" encoding="utf-8"?>
<p:tagLst xmlns:p="http://schemas.openxmlformats.org/presentationml/2006/main"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3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35_3*l_h_f*1_1_1"/>
  <p:tag name="KSO_WM_TEMPLATE_CATEGORY" val="diagram"/>
  <p:tag name="KSO_WM_TEMPLATE_INDEX" val="20237935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USESOURCEFORMAT_APPLY" val="0"/>
</p:tagLst>
</file>

<file path=ppt/tags/tag34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4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40.xml><?xml version="1.0" encoding="utf-8"?>
<p:tagLst xmlns:p="http://schemas.openxmlformats.org/presentationml/2006/main"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4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35_3*l_h_a*1_1_1"/>
  <p:tag name="KSO_WM_TEMPLATE_CATEGORY" val="diagram"/>
  <p:tag name="KSO_WM_TEMPLATE_INDEX" val="20237935"/>
  <p:tag name="KSO_WM_UNIT_LAYERLEVEL" val="1_1_1"/>
  <p:tag name="KSO_WM_TAG_VERSION" val="3.0"/>
  <p:tag name="KSO_WM_BEAUTIFY_FLAG" val="#wm#"/>
  <p:tag name="KSO_WM_UNIT_PRESET_TEXT" val="Your title here"/>
  <p:tag name="KSO_WM_UNIT_USESOURCEFORMAT_APPLY" val="0"/>
</p:tagLst>
</file>

<file path=ppt/tags/tag341.xml><?xml version="1.0" encoding="utf-8"?>
<p:tagLst xmlns:p="http://schemas.openxmlformats.org/presentationml/2006/main"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3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35_3*l_h_f*1_3_1"/>
  <p:tag name="KSO_WM_TEMPLATE_CATEGORY" val="diagram"/>
  <p:tag name="KSO_WM_TEMPLATE_INDEX" val="20237935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USESOURCEFORMAT_APPLY" val="0"/>
</p:tagLst>
</file>

<file path=ppt/tags/tag342.xml><?xml version="1.0" encoding="utf-8"?>
<p:tagLst xmlns:p="http://schemas.openxmlformats.org/presentationml/2006/main"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4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35_3*l_h_a*1_3_1"/>
  <p:tag name="KSO_WM_TEMPLATE_CATEGORY" val="diagram"/>
  <p:tag name="KSO_WM_TEMPLATE_INDEX" val="20237935"/>
  <p:tag name="KSO_WM_UNIT_LAYERLEVEL" val="1_1_1"/>
  <p:tag name="KSO_WM_TAG_VERSION" val="3.0"/>
  <p:tag name="KSO_WM_BEAUTIFY_FLAG" val="#wm#"/>
  <p:tag name="KSO_WM_UNIT_PRESET_TEXT" val="Your title here"/>
  <p:tag name="KSO_WM_UNIT_USESOURCEFORMAT_APPLY" val="0"/>
</p:tagLst>
</file>

<file path=ppt/tags/tag343.xml><?xml version="1.0" encoding="utf-8"?>
<p:tagLst xmlns:p="http://schemas.openxmlformats.org/presentationml/2006/main"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13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35_3*l_h_f*1_2_1"/>
  <p:tag name="KSO_WM_TEMPLATE_CATEGORY" val="diagram"/>
  <p:tag name="KSO_WM_TEMPLATE_INDEX" val="20237935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USESOURCEFORMAT_APPLY" val="0"/>
</p:tagLst>
</file>

<file path=ppt/tags/tag344.xml><?xml version="1.0" encoding="utf-8"?>
<p:tagLst xmlns:p="http://schemas.openxmlformats.org/presentationml/2006/main">
  <p:tag name="KSO_WM_DIAGRAM_MAX_ITEMCNT" val="3"/>
  <p:tag name="KSO_WM_DIAGRAM_MIN_ITEMCNT" val="1"/>
  <p:tag name="KSO_WM_DIAGRAM_VIRTUALLY_FRAME" val="{&quot;height&quot;:132.14999389648438,&quot;width&quot;:74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4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35_3*l_h_a*1_2_1"/>
  <p:tag name="KSO_WM_TEMPLATE_CATEGORY" val="diagram"/>
  <p:tag name="KSO_WM_TEMPLATE_INDEX" val="20237935"/>
  <p:tag name="KSO_WM_UNIT_LAYERLEVEL" val="1_1_1"/>
  <p:tag name="KSO_WM_TAG_VERSION" val="3.0"/>
  <p:tag name="KSO_WM_BEAUTIFY_FLAG" val="#wm#"/>
  <p:tag name="KSO_WM_UNIT_PRESET_TEXT" val="Your title here"/>
  <p:tag name="KSO_WM_UNIT_USESOURCEFORMAT_APPLY" val="0"/>
</p:tagLst>
</file>

<file path=ppt/tags/tag345.xml><?xml version="1.0" encoding="utf-8"?>
<p:tagLst xmlns:p="http://schemas.openxmlformats.org/presentationml/2006/main">
  <p:tag name="KSO_WM_SLIDE_ID" val="custom20238285_1"/>
  <p:tag name="KSO_WM_TEMPLATE_SUBCATEGORY" val="0"/>
  <p:tag name="KSO_WM_TEMPLATE_MASTER_TYPE" val="0"/>
  <p:tag name="KSO_WM_TEMPLATE_COLOR_TYPE" val="0"/>
  <p:tag name="KSO_WM_SLIDE_ITEM_CNT" val="1"/>
  <p:tag name="KSO_WM_SLIDE_INDEX" val="1"/>
  <p:tag name="KSO_WM_TAG_VERSION" val="3.0"/>
  <p:tag name="KSO_WM_BEAUTIFY_FLAG" val="#wm#"/>
  <p:tag name="KSO_WM_TEMPLATE_CATEGORY" val="custom"/>
  <p:tag name="KSO_WM_TEMPLATE_INDEX" val="20238144"/>
  <p:tag name="KSO_WM_SLIDE_TYPE" val="text"/>
  <p:tag name="KSO_WM_SLIDE_SUBTYPE" val="picTxt"/>
  <p:tag name="KSO_WM_SLIDE_SIZE" val="745.9*95.95"/>
  <p:tag name="KSO_WM_SLIDE_POSITION" val="118.15*379"/>
  <p:tag name="KSO_WM_SLIDE_LAYOUT" val="a_d_l"/>
  <p:tag name="KSO_WM_SLIDE_LAYOUT_CNT" val="1_1_1"/>
  <p:tag name="KSO_WM_SPECIAL_SOURCE" val="bdnull"/>
  <p:tag name="KSO_WM_DIAGRAM_GROUP_CODE" val="l1-1"/>
  <p:tag name="KSO_WM_SLIDE_DIAGTYPE" val="l"/>
</p:tagLst>
</file>

<file path=ppt/tags/tag3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416_1*a*1"/>
  <p:tag name="KSO_WM_TEMPLATE_CATEGORY" val="custom"/>
  <p:tag name="KSO_WM_TEMPLATE_INDEX" val="20238416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l1-1"/>
  <p:tag name="KSO_WM_UNIT_TYPE" val="a"/>
  <p:tag name="KSO_WM_UNIT_INDEX" val="1"/>
  <p:tag name="KSO_WM_UNIT_VALUE" val="29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347.xml><?xml version="1.0" encoding="utf-8"?>
<p:tagLst xmlns:p="http://schemas.openxmlformats.org/presentationml/2006/main">
  <p:tag name="KSO_WM_UNIT_VALUE" val="689*105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2_1"/>
  <p:tag name="KSO_WM_UNIT_ID" val="diagram20238414_1*l_h_d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348.xml><?xml version="1.0" encoding="utf-8"?>
<p:tagLst xmlns:p="http://schemas.openxmlformats.org/presentationml/2006/main">
  <p:tag name="KSO_WM_UNIT_VALUE" val="689*111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1_1"/>
  <p:tag name="KSO_WM_UNIT_ID" val="diagram20238414_1*l_h_d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349.xml><?xml version="1.0" encoding="utf-8"?>
<p:tagLst xmlns:p="http://schemas.openxmlformats.org/presentationml/2006/main">
  <p:tag name="KSO_WM_UNIT_VALUE" val="688*92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3_1"/>
  <p:tag name="KSO_WM_UNIT_ID" val="diagram20238414_1*l_h_d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35.xml><?xml version="1.0" encoding="utf-8"?>
<p:tagLst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4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50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8414_1*l_h_f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351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8414_1*l_h_a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52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8414_1*l_h_f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353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8414_1*l_h_a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54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8414_1*l_h_i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2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3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8414_1*l_h_i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1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356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8414_1*l_h_f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357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8414_1*l_h_a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58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8414_1*l_h_i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3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359.xml><?xml version="1.0" encoding="utf-8"?>
<p:tagLst xmlns:p="http://schemas.openxmlformats.org/presentationml/2006/main">
  <p:tag name="KSO_WM_SLIDE_ID" val="custom20238416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144"/>
  <p:tag name="KSO_WM_SLIDE_TYPE" val="text"/>
  <p:tag name="KSO_WM_SLIDE_SUBTYPE" val="picTxt"/>
  <p:tag name="KSO_WM_SLIDE_SIZE" val="904.564*328.446"/>
  <p:tag name="KSO_WM_SLIDE_POSITION" val="-7.87402e-05*139.181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36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4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60.xml><?xml version="1.0" encoding="utf-8"?>
<p:tagLst xmlns:p="http://schemas.openxmlformats.org/presentationml/2006/main">
  <p:tag name="KSO_WM_TEMPLATE_CATEGORY" val="custom"/>
  <p:tag name="KSO_WM_TEMPLATE_INDEX" val="20238144"/>
</p:tagLst>
</file>

<file path=ppt/tags/tag36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8144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144"/>
  <p:tag name="KSO_WM_TEMPLATE_CATEGORY" val="custom"/>
  <p:tag name="KSO_WM_UNIT_ISCONTENTSTITLE" val="0"/>
  <p:tag name="KSO_WM_UNIT_VALUE" val="16"/>
  <p:tag name="KSO_WM_UNIT_PRESET_TEXT" val="Your title here"/>
</p:tagLst>
</file>

<file path=ppt/tags/tag362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ID" val="custom20238144_7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144"/>
  <p:tag name="KSO_WM_TEMPLATE_CATEGORY" val="custom"/>
  <p:tag name="KSO_WM_UNIT_ISCONTENTSTITLE" val="0"/>
  <p:tag name="KSO_WM_UNIT_VALUE" val="35"/>
  <p:tag name="KSO_WM_UNIT_PRESET_TEXT" val="Add description"/>
</p:tagLst>
</file>

<file path=ppt/tags/tag363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8144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144"/>
  <p:tag name="KSO_WM_TEMPLATE_CATEGORY" val="custom"/>
  <p:tag name="KSO_WM_UNIT_VALUE" val="8"/>
  <p:tag name="KSO_WM_UNIT_PRESET_TEXT" val="PART 05"/>
</p:tagLst>
</file>

<file path=ppt/tags/tag364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8144"/>
  <p:tag name="KSO_WM_TEMPLATE_CATEGORY" val="custom"/>
  <p:tag name="KSO_WM_SLIDE_INDEX" val="7"/>
  <p:tag name="KSO_WM_SLIDE_ID" val="custom20238144_7"/>
  <p:tag name="KSO_WM_TEMPLATE_MASTER_TYPE" val="0"/>
  <p:tag name="KSO_WM_SLIDE_LAYOUT" val="a_b_e"/>
  <p:tag name="KSO_WM_SLIDE_LAYOUT_CNT" val="1_1_1"/>
  <p:tag name="KSO_WM_SPECIAL_SOURCE" val="bdnull"/>
</p:tagLst>
</file>

<file path=ppt/tags/tag3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3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3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368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36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37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4"/>
</p:tagLst>
</file>

<file path=ppt/tags/tag37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71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37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37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7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37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37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378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144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379.xml><?xml version="1.0" encoding="utf-8"?>
<p:tagLst xmlns:p="http://schemas.openxmlformats.org/presentationml/2006/main">
  <p:tag name="KSO_WM_UNIT_VALUE" val="811*167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8339_1*d*1"/>
  <p:tag name="KSO_WM_TEMPLATE_CATEGORY" val="custom"/>
  <p:tag name="KSO_WM_TEMPLATE_INDEX" val="20238339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0"/>
</p:tagLst>
</file>

<file path=ppt/tags/tag38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4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35"/>
</p:tagLst>
</file>

<file path=ppt/tags/tag3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339_1*i*1"/>
  <p:tag name="KSO_WM_TEMPLATE_CATEGORY" val="custom"/>
  <p:tag name="KSO_WM_TEMPLATE_INDEX" val="20238339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8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8339"/>
  <p:tag name="KSO_WM_UNIT_ID" val="custom20238339_1*a*1"/>
  <p:tag name="KSO_WM_UNIT_PRESET_TEXT" val="The title goes here"/>
  <p:tag name="KSO_WM_UNIT_TEXT_FILL_FORE_SCHEMECOLOR_INDEX" val="2"/>
  <p:tag name="KSO_WM_UNIT_TEXT_FILL_TYPE" val="1"/>
  <p:tag name="KSO_WM_UNIT_USESOURCEFORMAT_APPLY" val="0"/>
</p:tagLst>
</file>

<file path=ppt/tags/tag382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52_3*l_h_f*1_1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383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52_3*l_h_a*1_1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84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52_3*l_h_f*1_2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385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52_3*l_h_a*1_2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86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52_3*l_h_f*1_3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387.xml><?xml version="1.0" encoding="utf-8"?>
<p:tagLst xmlns:p="http://schemas.openxmlformats.org/presentationml/2006/main">
  <p:tag name="KSO_WM_DIAGRAM_MAX_ITEMCNT" val="4"/>
  <p:tag name="KSO_WM_DIAGRAM_MIN_ITEMCNT" val="1"/>
  <p:tag name="KSO_WM_DIAGRAM_VIRTUALLY_FRAME" val="{&quot;height&quot;:109.82921600341797,&quot;width&quot;:850.44677734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52_3*l_h_a*1_3_1"/>
  <p:tag name="KSO_WM_TEMPLATE_CATEGORY" val="diagram"/>
  <p:tag name="KSO_WM_TEMPLATE_INDEX" val="20237952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88.xml><?xml version="1.0" encoding="utf-8"?>
<p:tagLst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DIAGRAM_GROUP_CODE" val="l1-1"/>
  <p:tag name="KSO_WM_SLIDE_DIAGTYPE" val="l"/>
  <p:tag name="KSO_WM_SLIDE_LAYOUT" val="a_d_l"/>
  <p:tag name="KSO_WM_SLIDE_LAYOUT_CNT" val="1_1_1"/>
  <p:tag name="KSO_WM_SLIDE_TYPE" val="text"/>
  <p:tag name="KSO_WM_SLIDE_SUBTYPE" val="picTxt"/>
  <p:tag name="KSO_WM_SLIDE_SIZE" val="850.447*57.5039"/>
  <p:tag name="KSO_WM_SLIDE_POSITION" val="55.75*400.888"/>
  <p:tag name="KSO_WM_TEMPLATE_INDEX" val="20238144"/>
  <p:tag name="KSO_WM_TEMPLATE_SUBCATEGORY" val="0"/>
  <p:tag name="KSO_WM_SLIDE_INDEX" val="1"/>
  <p:tag name="KSO_WM_TAG_VERSION" val="3.0"/>
  <p:tag name="KSO_WM_SLIDE_ID" val="custom20238339_1"/>
  <p:tag name="KSO_WM_SLIDE_ITEM_CNT" val="4"/>
  <p:tag name="KSO_WM_SPECIAL_SOURCE" val="bdnull"/>
</p:tagLst>
</file>

<file path=ppt/tags/tag3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8416_1*a*1"/>
  <p:tag name="KSO_WM_TEMPLATE_CATEGORY" val="custom"/>
  <p:tag name="KSO_WM_TEMPLATE_INDEX" val="20238416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l1-1"/>
  <p:tag name="KSO_WM_UNIT_TYPE" val="a"/>
  <p:tag name="KSO_WM_UNIT_INDEX" val="1"/>
  <p:tag name="KSO_WM_UNIT_VALUE" val="29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39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PRESET_TEXT" val="节编号"/>
  <p:tag name="KSO_WM_UNIT_ID" val="_4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8"/>
</p:tagLst>
</file>

<file path=ppt/tags/tag390.xml><?xml version="1.0" encoding="utf-8"?>
<p:tagLst xmlns:p="http://schemas.openxmlformats.org/presentationml/2006/main">
  <p:tag name="KSO_WM_UNIT_VALUE" val="689*105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2_1"/>
  <p:tag name="KSO_WM_UNIT_ID" val="diagram20238414_1*l_h_d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391.xml><?xml version="1.0" encoding="utf-8"?>
<p:tagLst xmlns:p="http://schemas.openxmlformats.org/presentationml/2006/main">
  <p:tag name="KSO_WM_UNIT_VALUE" val="689*111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1_1"/>
  <p:tag name="KSO_WM_UNIT_ID" val="diagram20238414_1*l_h_d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392.xml><?xml version="1.0" encoding="utf-8"?>
<p:tagLst xmlns:p="http://schemas.openxmlformats.org/presentationml/2006/main">
  <p:tag name="KSO_WM_UNIT_VALUE" val="688*92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d"/>
  <p:tag name="KSO_WM_UNIT_INDEX" val="1_3_1"/>
  <p:tag name="KSO_WM_UNIT_ID" val="diagram20238414_1*l_h_d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0"/>
</p:tagLst>
</file>

<file path=ppt/tags/tag393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8414_1*l_h_f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394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8414_1*l_h_a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95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8414_1*l_h_f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396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8414_1*l_h_a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397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8414_1*l_h_i*1_2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2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3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8414_1*l_h_i*1_1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VIRTUALLY_FRAME" val="{&quot;height&quot;:328.44598388671875,&quot;width&quot;:904.5641479492188}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1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399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8414_1*l_h_f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"/>
  <p:tag name="KSO_WM_UNIT_TEXT_FILL_FORE_SCHEMECOLOR_INDEX" val="1"/>
  <p:tag name="KSO_WM_UNIT_TEXT_FILL_TYPE" val="1"/>
  <p:tag name="KSO_WM_UNIT_USESOURCEFORMAT_APPLY" val="0"/>
</p:tagLst>
</file>

<file path=ppt/tags/tag4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0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00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8414_1*l_h_a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401.xml><?xml version="1.0" encoding="utf-8"?>
<p:tagLst xmlns:p="http://schemas.openxmlformats.org/presentationml/2006/main">
  <p:tag name="KSO_WM_DIAGRAM_VIRTUALLY_FRAME" val="{&quot;height&quot;:328.44598388671875,&quot;width&quot;:904.5641479492188}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8414_1*l_h_i*1_3_1"/>
  <p:tag name="KSO_WM_TEMPLATE_CATEGORY" val="diagram"/>
  <p:tag name="KSO_WM_TEMPLATE_INDEX" val="20238414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3"/>
  <p:tag name="KSO_WM_DIAGRAM_MIN_ITEMCNT" val="3"/>
  <p:tag name="KSO_WM_DIAGRAM_COLOR_MATCH_VALUE" val="{&quot;shape&quot;:{&quot;fill&quot;:{&quot;solid&quot;:{&quot;brightness&quot;:0,&quot;colorType&quot;:2,&quot;rgb&quot;:&quot;#ffffff&quot;,&quot;transparency&quot;:0.15000000596046448},&quot;type&quot;:1},&quot;glow&quot;:{&quot;colorType&quot;:0},&quot;line&quot;:{&quot;type&quot;:0},&quot;shadow&quot;:{&quot;brightness&quot;:-0.5,&quot;colorType&quot;:1,&quot;foreColorIndex&quot;:9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9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3"/>
  <p:tag name="KSO_WM_UNIT_TEXT_FILL_FORE_SCHEMECOLOR_INDEX" val="1"/>
  <p:tag name="KSO_WM_UNIT_TEXT_FILL_TYPE" val="1"/>
  <p:tag name="KSO_WM_UNIT_SHADOW_SCHEMECOLOR_INDEX" val="9"/>
  <p:tag name="KSO_WM_UNIT_USESOURCEFORMAT_APPLY" val="0"/>
</p:tagLst>
</file>

<file path=ppt/tags/tag402.xml><?xml version="1.0" encoding="utf-8"?>
<p:tagLst xmlns:p="http://schemas.openxmlformats.org/presentationml/2006/main">
  <p:tag name="KSO_WM_SLIDE_ID" val="custom20238416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144"/>
  <p:tag name="KSO_WM_SLIDE_TYPE" val="text"/>
  <p:tag name="KSO_WM_SLIDE_SUBTYPE" val="picTxt"/>
  <p:tag name="KSO_WM_SLIDE_SIZE" val="904.564*328.446"/>
  <p:tag name="KSO_WM_SLIDE_POSITION" val="-7.87402e-05*139.181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403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8144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144"/>
  <p:tag name="KSO_WM_TEMPLATE_CATEGORY" val="custom"/>
  <p:tag name="KSO_WM_UNIT_ISCONTENTSTITLE" val="0"/>
  <p:tag name="KSO_WM_UNIT_VALUE" val="16"/>
  <p:tag name="KSO_WM_UNIT_PRESET_TEXT" val="Your title here"/>
</p:tagLst>
</file>

<file path=ppt/tags/tag404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ID" val="custom20238144_7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144"/>
  <p:tag name="KSO_WM_TEMPLATE_CATEGORY" val="custom"/>
  <p:tag name="KSO_WM_UNIT_ISCONTENTSTITLE" val="0"/>
  <p:tag name="KSO_WM_UNIT_VALUE" val="35"/>
  <p:tag name="KSO_WM_UNIT_PRESET_TEXT" val="Add description"/>
</p:tagLst>
</file>

<file path=ppt/tags/tag405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8144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144"/>
  <p:tag name="KSO_WM_TEMPLATE_CATEGORY" val="custom"/>
  <p:tag name="KSO_WM_UNIT_VALUE" val="8"/>
  <p:tag name="KSO_WM_UNIT_PRESET_TEXT" val="PART 06"/>
</p:tagLst>
</file>

<file path=ppt/tags/tag406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8144"/>
  <p:tag name="KSO_WM_TEMPLATE_CATEGORY" val="custom"/>
  <p:tag name="KSO_WM_SLIDE_INDEX" val="7"/>
  <p:tag name="KSO_WM_SLIDE_ID" val="custom20238144_7"/>
  <p:tag name="KSO_WM_TEMPLATE_MASTER_TYPE" val="0"/>
  <p:tag name="KSO_WM_SLIDE_LAYOUT" val="a_b_e"/>
  <p:tag name="KSO_WM_SLIDE_LAYOUT_CNT" val="1_1_1"/>
  <p:tag name="KSO_WM_SPECIAL_SOURCE" val="bdnull"/>
</p:tagLst>
</file>

<file path=ppt/tags/tag40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8284_1*i*1"/>
  <p:tag name="KSO_WM_TEMPLATE_CATEGORY" val="custom"/>
  <p:tag name="KSO_WM_TEMPLATE_INDEX" val="20238284"/>
  <p:tag name="KSO_WM_UNIT_LAYERLEVEL" val="1"/>
  <p:tag name="KSO_WM_TAG_VERSION" val="3.0"/>
  <p:tag name="KSO_WM_UNIT_FILL_FORE_SCHEMECOLOR_INDEX" val="2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4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60"/>
  <p:tag name="KSO_WM_TEMPLATE_INDEX" val="20238284"/>
  <p:tag name="KSO_WM_UNIT_ID" val="custom20238284_1*a*1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409.xml><?xml version="1.0" encoding="utf-8"?>
<p:tagLst xmlns:p="http://schemas.openxmlformats.org/presentationml/2006/main">
  <p:tag name="KSO_WM_UNIT_VALUE" val="707*1929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8284_1*d*1"/>
  <p:tag name="KSO_WM_TEMPLATE_CATEGORY" val="custom"/>
  <p:tag name="KSO_WM_TEMPLATE_INDEX" val="20238284"/>
  <p:tag name="KSO_WM_UNIT_LAYERLEVEL" val="1"/>
  <p:tag name="KSO_WM_TAG_VERSION" val="3.0"/>
  <p:tag name="KSO_WM_BEAUTIFY_FLAG" val="#wm#"/>
  <p:tag name="KSO_WM_DIAGRAM_GROUP_CODE" val="l1-1"/>
  <p:tag name="KSO_WM_UNIT_LINE_FORE_SCHEMECOLOR_INDEX" val="1"/>
  <p:tag name="KSO_WM_UNIT_LINE_FILL_TYPE" val="2"/>
  <p:tag name="KSO_WM_UNIT_USESOURCEFORMAT_APPLY" val="0"/>
</p:tagLst>
</file>

<file path=ppt/tags/tag41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10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7937_2*l_h_i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1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411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7937_2*l_h_f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412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7937_2*l_h_a*1_1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413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7937_2*l_h_i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2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414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7937_2*l_h_f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415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7937_2*l_h_a*1_2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416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7937_2*l_h_i*1_3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03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417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7937_2*l_h_f*1_3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418.xml><?xml version="1.0" encoding="utf-8"?>
<p:tagLst xmlns:p="http://schemas.openxmlformats.org/presentationml/2006/main">
  <p:tag name="KSO_WM_DIAGRAM_MAX_ITEMCNT" val="5"/>
  <p:tag name="KSO_WM_DIAGRAM_MIN_ITEMCNT" val="2"/>
  <p:tag name="KSO_WM_DIAGRAM_VIRTUALLY_FRAME" val="{&quot;height&quot;:139.10000610351562,&quot;width&quot;:850.396789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7937_2*l_h_a*1_3_1"/>
  <p:tag name="KSO_WM_TEMPLATE_CATEGORY" val="diagram"/>
  <p:tag name="KSO_WM_TEMPLATE_INDEX" val="20237937"/>
  <p:tag name="KSO_WM_UNIT_LAYERLEVEL" val="1_1_1"/>
  <p:tag name="KSO_WM_TAG_VERSION" val="3.0"/>
  <p:tag name="KSO_WM_BEAUTIFY_FLAG" val="#wm#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419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822.45*139.1"/>
  <p:tag name="KSO_WM_SLIDE_POSITION" val="68.65*338.4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8144"/>
  <p:tag name="KSO_WM_TEMPLATE_SUBCATEGORY" val="0"/>
  <p:tag name="KSO_WM_SLIDE_INDEX" val="1"/>
  <p:tag name="KSO_WM_TAG_VERSION" val="3.0"/>
  <p:tag name="KSO_WM_SLIDE_ID" val="custom20238284_1"/>
  <p:tag name="KSO_WM_SLIDE_ITEM_CNT" val="3"/>
</p:tagLst>
</file>

<file path=ppt/tags/tag42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8245_1*a*1"/>
  <p:tag name="KSO_WM_TEMPLATE_CATEGORY" val="custom"/>
  <p:tag name="KSO_WM_TEMPLATE_INDEX" val="20238245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UNIT_PRESET_TEXT" val="Your title here"/>
  <p:tag name="KSO_WM_UNIT_TEXT_FILL_FORE_SCHEMECOLOR_INDEX" val="13"/>
  <p:tag name="KSO_WM_UNIT_TEXT_FILL_TYPE" val="1"/>
  <p:tag name="KSO_WM_UNIT_USESOURCEFORMAT_APPLY" val="0"/>
</p:tagLst>
</file>

<file path=ppt/tags/tag4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3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4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1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42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8251_2*l_h_i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42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8251_2*l_h_f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42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8251_2*l_h_a*1_1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42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8251_2*l_h_i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42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8251_2*l_h_f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42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8251_2*l_h_a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42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8251_2*l_h_i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gradient&quot;:[{&quot;brightness&quot;:1,&quot;colorType&quot;:1,&quot;foreColorIndex&quot;:5,&quot;pos&quot;:0,&quot;transparency&quot;:1},{&quot;brightness&quot;:0.6000000238418579,&quot;colorType&quot;:1,&quot;foreColorIndex&quot;:5,&quot;pos&quot;:0.6899999976158142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]}"/>
  <p:tag name="KSO_WM_UNIT_LINE_FORE_SCHEMECOLOR_INDEX" val="5"/>
  <p:tag name="KSO_WM_UNIT_USESOURCEFORMAT_APPLY" val="0"/>
</p:tagLst>
</file>

<file path=ppt/tags/tag43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5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30"/>
</p:tagLst>
</file>

<file path=ppt/tags/tag43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8251_2*l_h_f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Presentations are communication tools that can be used as demonstrations."/>
  <p:tag name="KSO_WM_UNIT_TEXT_FILL_FORE_SCHEMECOLOR_INDEX" val="1"/>
  <p:tag name="KSO_WM_UNIT_TEXT_FILL_TYPE" val="1"/>
  <p:tag name="KSO_WM_UNIT_USESOURCEFORMAT_APPLY" val="0"/>
</p:tagLst>
</file>

<file path=ppt/tags/tag43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8251_2*l_h_a*1_3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Your title here"/>
  <p:tag name="KSO_WM_UNIT_TEXT_FILL_FORE_SCHEMECOLOR_INDEX" val="1"/>
  <p:tag name="KSO_WM_UNIT_TEXT_FILL_TYPE" val="1"/>
  <p:tag name="KSO_WM_UNIT_USESOURCEFORMAT_APPLY" val="0"/>
</p:tagLst>
</file>

<file path=ppt/tags/tag4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8251_2*l_h_d*1_2_1"/>
  <p:tag name="KSO_WM_TEMPLATE_CATEGORY" val="diagram"/>
  <p:tag name="KSO_WM_TEMPLATE_INDEX" val="20238251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547*936"/>
  <p:tag name="KSO_WM_UNIT_TYPE" val="l_h_d"/>
  <p:tag name="KSO_WM_UNIT_INDEX" val="1_2_1"/>
  <p:tag name="KSO_WM_DIAGRAM_MAX_ITEMCNT" val="4"/>
  <p:tag name="KSO_WM_DIAGRAM_MIN_ITEMCNT" val="2"/>
  <p:tag name="KSO_WM_DIAGRAM_VIRTUALLY_FRAME" val="{&quot;height&quot;:382.094970703125,&quot;width&quot;:851.110107421875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433.xml><?xml version="1.0" encoding="utf-8"?>
<p:tagLst xmlns:p="http://schemas.openxmlformats.org/presentationml/2006/main">
  <p:tag name="KSO_WM_SLIDE_ID" val="custom2023824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8144"/>
  <p:tag name="KSO_WM_SLIDE_TYPE" val="text"/>
  <p:tag name="KSO_WM_SLIDE_SUBTYPE" val="picTxt"/>
  <p:tag name="KSO_WM_SLIDE_SIZE" val="850.448*382.064"/>
  <p:tag name="KSO_WM_SLIDE_POSITION" val="54.7493*107.097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434.xml><?xml version="1.0" encoding="utf-8"?>
<p:tagLst xmlns:p="http://schemas.openxmlformats.org/presentationml/2006/main">
  <p:tag name="KSO_WM_TEMPLATE_CATEGORY" val="custom"/>
  <p:tag name="KSO_WM_TEMPLATE_INDEX" val="20238144"/>
</p:tagLst>
</file>

<file path=ppt/tags/tag43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8144_9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144"/>
  <p:tag name="KSO_WM_TEMPLATE_CATEGORY" val="custom"/>
  <p:tag name="KSO_WM_UNIT_ISCONTENTSTITLE" val="0"/>
  <p:tag name="KSO_WM_UNIT_PRESET_TEXT" val="THANKS"/>
</p:tagLst>
</file>

<file path=ppt/tags/tag436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ID" val="custom20238144_9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144"/>
  <p:tag name="KSO_WM_TEMPLATE_CATEGORY" val="custom"/>
  <p:tag name="KSO_WM_UNIT_VALUE" val="11"/>
  <p:tag name="KSO_WM_UNIT_PRESET_TEXT" val="Name"/>
</p:tagLst>
</file>

<file path=ppt/tags/tag437.xml><?xml version="1.0" encoding="utf-8"?>
<p:tagLst xmlns:p="http://schemas.openxmlformats.org/presentationml/2006/main">
  <p:tag name="KSO_WM_SLIDE_TYPE" val="endPag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8144"/>
  <p:tag name="KSO_WM_TEMPLATE_CATEGORY" val="custom"/>
  <p:tag name="KSO_WM_SLIDE_INDEX" val="9"/>
  <p:tag name="KSO_WM_SLIDE_ID" val="custom20238144_9"/>
  <p:tag name="KSO_WM_TEMPLATE_MASTER_TYPE" val="0"/>
  <p:tag name="KSO_WM_SLIDE_LAYOUT" val="a_f"/>
  <p:tag name="KSO_WM_SLIDE_LAYOUT_CNT" val="1_1"/>
  <p:tag name="KSO_WM_SPECIAL_SOURCE" val="bdnull"/>
</p:tagLst>
</file>

<file path=ppt/tags/tag44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160"/>
</p:tagLst>
</file>

<file path=ppt/tags/tag45.xml><?xml version="1.0" encoding="utf-8"?>
<p:tagLst xmlns:p="http://schemas.openxmlformats.org/presentationml/2006/main">
  <p:tag name="KSO_WM_UNIT_TYPE" val="f"/>
  <p:tag name="KSO_WM_UNIT_SUBTYPE" val="a"/>
  <p:tag name="KSO_WM_UNIT_INDEX" val="2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160"/>
</p:tagLst>
</file>

<file path=ppt/tags/tag46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7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8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6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5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0.xml><?xml version="1.0" encoding="utf-8"?>
<p:tagLst xmlns:p="http://schemas.openxmlformats.org/presentationml/2006/main">
  <p:tag name="KSO_WM_UNIT_TYPE" val="h_a"/>
  <p:tag name="KSO_WM_UNIT_INDEX" val="1_1"/>
  <p:tag name="KSO_WM_BEAUTIFY_FLAG" val="#wm#"/>
  <p:tag name="KSO_WM_TAG_VERSION" val="3.0"/>
  <p:tag name="KSO_WM_UNIT_PRESET_TEXT" val="单击此处编辑母版标题样式"/>
  <p:tag name="KSO_WM_UNIT_ID" val="_6*h_a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  <p:tag name="KSO_WM_UNIT_VALUE" val="20"/>
</p:tagLst>
</file>

<file path=ppt/tags/tag51.xml><?xml version="1.0" encoding="utf-8"?>
<p:tagLst xmlns:p="http://schemas.openxmlformats.org/presentationml/2006/main">
  <p:tag name="KSO_WM_UNIT_TYPE" val="h_f"/>
  <p:tag name="KSO_WM_UNIT_SUBTYPE" val="a"/>
  <p:tag name="KSO_WM_UNIT_INDEX" val="1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VALUE" val="162"/>
</p:tagLst>
</file>

<file path=ppt/tags/tag52.xml><?xml version="1.0" encoding="utf-8"?>
<p:tagLst xmlns:p="http://schemas.openxmlformats.org/presentationml/2006/main">
  <p:tag name="KSO_WM_UNIT_TYPE" val="h_a"/>
  <p:tag name="KSO_WM_UNIT_INDEX" val="2_1"/>
  <p:tag name="KSO_WM_BEAUTIFY_FLAG" val="#wm#"/>
  <p:tag name="KSO_WM_TAG_VERSION" val="3.0"/>
  <p:tag name="KSO_WM_UNIT_PRESET_TEXT" val="单击此处编辑母版标题样式"/>
  <p:tag name="KSO_WM_UNIT_ID" val="_6*h_a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  <p:tag name="KSO_WM_UNIT_VALUE" val="20"/>
</p:tagLst>
</file>

<file path=ppt/tags/tag53.xml><?xml version="1.0" encoding="utf-8"?>
<p:tagLst xmlns:p="http://schemas.openxmlformats.org/presentationml/2006/main">
  <p:tag name="KSO_WM_UNIT_TYPE" val="h_f"/>
  <p:tag name="KSO_WM_UNIT_SUBTYPE" val="a"/>
  <p:tag name="KSO_WM_UNIT_INDEX" val="2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VALUE" val="162"/>
</p:tagLst>
</file>

<file path=ppt/tags/tag54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5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6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7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58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9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0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1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2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3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4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9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408"/>
</p:tagLst>
</file>

<file path=ppt/tags/tag65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6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7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8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69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0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41"/>
</p:tagLst>
</file>

<file path=ppt/tags/tag7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0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1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2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3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4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5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6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7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8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9.xml><?xml version="1.0" encoding="utf-8"?>
<p:tagLst xmlns:p="http://schemas.openxmlformats.org/presentationml/2006/main">
  <p:tag name="KSO_WM_UNIT_TYPE" val="i"/>
  <p:tag name="KSO_WM_UNIT_INDEX" val="7"/>
  <p:tag name="KSO_WM_BEAUTIFY_FLAG" val="#wm#"/>
  <p:tag name="KSO_WM_TAG_VERSION" val="3.0"/>
  <p:tag name="KSO_WM_UNIT_ID" val="_11*i*7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.xml><?xml version="1.0" encoding="utf-8"?>
<p:tagLst xmlns:p="http://schemas.openxmlformats.org/presentationml/2006/main">
  <p:tag name="KSO_WM_UNIT_TYPE" val="i"/>
  <p:tag name="KSO_WM_UNIT_INDEX" val="8"/>
  <p:tag name="KSO_WM_BEAUTIFY_FLAG" val="#wm#"/>
  <p:tag name="KSO_WM_TAG_VERSION" val="3.0"/>
  <p:tag name="KSO_WM_UNIT_ID" val="_1*i*8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0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4"/>
</p:tagLst>
</file>

<file path=ppt/tags/tag81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2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3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4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11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89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4"/>
</p:tagLst>
</file>

<file path=ppt/tags/tag90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30"/>
  <p:tag name="KSO_WM_TEMPLATE_CATEGORY" val="custom"/>
  <p:tag name="KSO_WM_TEMPLATE_INDEX" val="20238144"/>
</p:tagLst>
</file>

<file path=ppt/tags/tag92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1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350"/>
  <p:tag name="KSO_WM_TEMPLATE_CATEGORY" val="custom"/>
  <p:tag name="KSO_WM_TEMPLATE_INDEX" val="20238144"/>
</p:tagLst>
</file>

<file path=ppt/tags/tag93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4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5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6.xml><?xml version="1.0" encoding="utf-8"?>
<p:tagLst xmlns:p="http://schemas.openxmlformats.org/presentationml/2006/main">
  <p:tag name="KSO_WM_TEMPLATE_THUMBS_INDEX" val="1、9"/>
  <p:tag name="KSO_WM_TEMPLATE_SUBCATEGORY" val="29"/>
  <p:tag name="KSO_WM_TEMPLATE_COLOR_TYPE" val="0"/>
  <p:tag name="KSO_WM_TAG_VERSION" val="3.0"/>
  <p:tag name="KSO_WM_BEAUTIFY_FLAG" val="#wm#"/>
  <p:tag name="KSO_WM_TEMPLATE_INDEX" val="20238144"/>
  <p:tag name="KSO_WM_TEMPLATE_CATEGORY" val="custom"/>
  <p:tag name="KSO_WM_TEMPLATE_MASTER_TYPE" val="0"/>
  <p:tag name="KSO_WM_SPECIAL_SOURCE" val="bdnull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00000419-5">
      <a:dk1>
        <a:srgbClr val="333333"/>
      </a:dk1>
      <a:lt1>
        <a:srgbClr val="FFFFFF"/>
      </a:lt1>
      <a:dk2>
        <a:srgbClr val="151515"/>
      </a:dk2>
      <a:lt2>
        <a:srgbClr val="EEEEFC"/>
      </a:lt2>
      <a:accent1>
        <a:srgbClr val="8486EC"/>
      </a:accent1>
      <a:accent2>
        <a:srgbClr val="6B6BD3"/>
      </a:accent2>
      <a:accent3>
        <a:srgbClr val="CAACF0"/>
      </a:accent3>
      <a:accent4>
        <a:srgbClr val="FEC059"/>
      </a:accent4>
      <a:accent5>
        <a:srgbClr val="FC8901"/>
      </a:accent5>
      <a:accent6>
        <a:srgbClr val="A3D362"/>
      </a:accent6>
      <a:hlink>
        <a:srgbClr val="304FFE"/>
      </a:hlink>
      <a:folHlink>
        <a:srgbClr val="492067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normAutofit/>
      </a:bodyPr>
      <a:lstStyle>
        <a:defPPr>
          <a:lnSpc>
            <a:spcPct val="140000"/>
          </a:lnSpc>
          <a:defRPr lang="en-US" sz="2400" kern="100" dirty="0">
            <a:effectLst/>
            <a:latin typeface="+mn-ea"/>
            <a:cs typeface="江城圆体 400W" panose="020B0500000000000000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00000419-5">
      <a:dk1>
        <a:srgbClr val="333333"/>
      </a:dk1>
      <a:lt1>
        <a:srgbClr val="FFFFFF"/>
      </a:lt1>
      <a:dk2>
        <a:srgbClr val="151515"/>
      </a:dk2>
      <a:lt2>
        <a:srgbClr val="EEEEFC"/>
      </a:lt2>
      <a:accent1>
        <a:srgbClr val="8486EC"/>
      </a:accent1>
      <a:accent2>
        <a:srgbClr val="6B6BD3"/>
      </a:accent2>
      <a:accent3>
        <a:srgbClr val="CAACF0"/>
      </a:accent3>
      <a:accent4>
        <a:srgbClr val="FEC059"/>
      </a:accent4>
      <a:accent5>
        <a:srgbClr val="FC8901"/>
      </a:accent5>
      <a:accent6>
        <a:srgbClr val="A3D362"/>
      </a:accent6>
      <a:hlink>
        <a:srgbClr val="304FFE"/>
      </a:hlink>
      <a:folHlink>
        <a:srgbClr val="492067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normAutofit/>
      </a:bodyPr>
      <a:lstStyle>
        <a:defPPr>
          <a:lnSpc>
            <a:spcPct val="140000"/>
          </a:lnSpc>
          <a:defRPr lang="en-US" sz="2400" kern="100" dirty="0">
            <a:effectLst/>
            <a:latin typeface="+mn-ea"/>
            <a:cs typeface="江城圆体 400W" panose="020B0500000000000000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Theme">
  <a:themeElements>
    <a:clrScheme name="00000419-5">
      <a:dk1>
        <a:srgbClr val="333333"/>
      </a:dk1>
      <a:lt1>
        <a:srgbClr val="FFFFFF"/>
      </a:lt1>
      <a:dk2>
        <a:srgbClr val="151515"/>
      </a:dk2>
      <a:lt2>
        <a:srgbClr val="EEEEFC"/>
      </a:lt2>
      <a:accent1>
        <a:srgbClr val="8486EC"/>
      </a:accent1>
      <a:accent2>
        <a:srgbClr val="6B6BD3"/>
      </a:accent2>
      <a:accent3>
        <a:srgbClr val="CAACF0"/>
      </a:accent3>
      <a:accent4>
        <a:srgbClr val="FEC059"/>
      </a:accent4>
      <a:accent5>
        <a:srgbClr val="FC8901"/>
      </a:accent5>
      <a:accent6>
        <a:srgbClr val="A3D362"/>
      </a:accent6>
      <a:hlink>
        <a:srgbClr val="304FFE"/>
      </a:hlink>
      <a:folHlink>
        <a:srgbClr val="492067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normAutofit/>
      </a:bodyPr>
      <a:lstStyle>
        <a:defPPr>
          <a:lnSpc>
            <a:spcPct val="140000"/>
          </a:lnSpc>
          <a:defRPr lang="en-US" sz="2400" kern="100" dirty="0">
            <a:effectLst/>
            <a:latin typeface="+mn-ea"/>
            <a:cs typeface="江城圆体 400W" panose="020B0500000000000000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Theme">
  <a:themeElements>
    <a:clrScheme name="00000419-5">
      <a:dk1>
        <a:srgbClr val="333333"/>
      </a:dk1>
      <a:lt1>
        <a:srgbClr val="FFFFFF"/>
      </a:lt1>
      <a:dk2>
        <a:srgbClr val="151515"/>
      </a:dk2>
      <a:lt2>
        <a:srgbClr val="EEEEFC"/>
      </a:lt2>
      <a:accent1>
        <a:srgbClr val="8486EC"/>
      </a:accent1>
      <a:accent2>
        <a:srgbClr val="6B6BD3"/>
      </a:accent2>
      <a:accent3>
        <a:srgbClr val="CAACF0"/>
      </a:accent3>
      <a:accent4>
        <a:srgbClr val="FEC059"/>
      </a:accent4>
      <a:accent5>
        <a:srgbClr val="FC8901"/>
      </a:accent5>
      <a:accent6>
        <a:srgbClr val="A3D362"/>
      </a:accent6>
      <a:hlink>
        <a:srgbClr val="304FFE"/>
      </a:hlink>
      <a:folHlink>
        <a:srgbClr val="492067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normAutofit/>
      </a:bodyPr>
      <a:lstStyle>
        <a:defPPr>
          <a:lnSpc>
            <a:spcPct val="140000"/>
          </a:lnSpc>
          <a:defRPr lang="en-US" sz="2400" kern="100" dirty="0">
            <a:effectLst/>
            <a:latin typeface="+mn-ea"/>
            <a:cs typeface="江城圆体 400W" panose="020B0500000000000000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Office Theme">
  <a:themeElements>
    <a:clrScheme name="00000419-5">
      <a:dk1>
        <a:srgbClr val="333333"/>
      </a:dk1>
      <a:lt1>
        <a:srgbClr val="FFFFFF"/>
      </a:lt1>
      <a:dk2>
        <a:srgbClr val="151515"/>
      </a:dk2>
      <a:lt2>
        <a:srgbClr val="EEEEFC"/>
      </a:lt2>
      <a:accent1>
        <a:srgbClr val="8486EC"/>
      </a:accent1>
      <a:accent2>
        <a:srgbClr val="6B6BD3"/>
      </a:accent2>
      <a:accent3>
        <a:srgbClr val="CAACF0"/>
      </a:accent3>
      <a:accent4>
        <a:srgbClr val="FEC059"/>
      </a:accent4>
      <a:accent5>
        <a:srgbClr val="FC8901"/>
      </a:accent5>
      <a:accent6>
        <a:srgbClr val="A3D362"/>
      </a:accent6>
      <a:hlink>
        <a:srgbClr val="304FFE"/>
      </a:hlink>
      <a:folHlink>
        <a:srgbClr val="492067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normAutofit/>
      </a:bodyPr>
      <a:lstStyle>
        <a:defPPr>
          <a:lnSpc>
            <a:spcPct val="140000"/>
          </a:lnSpc>
          <a:defRPr lang="en-US" sz="2400" kern="100" dirty="0">
            <a:effectLst/>
            <a:latin typeface="+mn-ea"/>
            <a:cs typeface="江城圆体 400W" panose="020B0500000000000000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Office Theme">
  <a:themeElements>
    <a:clrScheme name="00000419-5">
      <a:dk1>
        <a:srgbClr val="333333"/>
      </a:dk1>
      <a:lt1>
        <a:srgbClr val="FFFFFF"/>
      </a:lt1>
      <a:dk2>
        <a:srgbClr val="151515"/>
      </a:dk2>
      <a:lt2>
        <a:srgbClr val="EEEEFC"/>
      </a:lt2>
      <a:accent1>
        <a:srgbClr val="8486EC"/>
      </a:accent1>
      <a:accent2>
        <a:srgbClr val="6B6BD3"/>
      </a:accent2>
      <a:accent3>
        <a:srgbClr val="CAACF0"/>
      </a:accent3>
      <a:accent4>
        <a:srgbClr val="FEC059"/>
      </a:accent4>
      <a:accent5>
        <a:srgbClr val="FC8901"/>
      </a:accent5>
      <a:accent6>
        <a:srgbClr val="A3D362"/>
      </a:accent6>
      <a:hlink>
        <a:srgbClr val="304FFE"/>
      </a:hlink>
      <a:folHlink>
        <a:srgbClr val="492067"/>
      </a:folHlink>
    </a:clrScheme>
    <a:fontScheme name="字体-商务">
      <a:majorFont>
        <a:latin typeface="Inter Bold"/>
        <a:ea typeface="Inter Bold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normAutofit/>
      </a:bodyPr>
      <a:lstStyle>
        <a:defPPr>
          <a:lnSpc>
            <a:spcPct val="140000"/>
          </a:lnSpc>
          <a:defRPr lang="en-US" sz="2400" kern="100" dirty="0">
            <a:effectLst/>
            <a:latin typeface="+mn-ea"/>
            <a:cs typeface="江城圆体 400W" panose="020B0500000000000000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6633</Words>
  <Application>WPS Presentation</Application>
  <PresentationFormat>Widescreen</PresentationFormat>
  <Paragraphs>418</Paragraphs>
  <Slides>32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32</vt:i4>
      </vt:variant>
    </vt:vector>
  </HeadingPairs>
  <TitlesOfParts>
    <vt:vector size="50" baseType="lpstr">
      <vt:lpstr>Arial</vt:lpstr>
      <vt:lpstr>SimSun</vt:lpstr>
      <vt:lpstr>Wingdings</vt:lpstr>
      <vt:lpstr>江城圆体 400W</vt:lpstr>
      <vt:lpstr>Inter</vt:lpstr>
      <vt:lpstr>Inter Bold</vt:lpstr>
      <vt:lpstr>Segoe Print</vt:lpstr>
      <vt:lpstr>Microsoft YaHei</vt:lpstr>
      <vt:lpstr>Arial Unicode MS</vt:lpstr>
      <vt:lpstr>Calibri</vt:lpstr>
      <vt:lpstr>Calibri Light</vt:lpstr>
      <vt:lpstr>Office Theme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Stock Market Future Price Prediction</vt:lpstr>
      <vt:lpstr>Objective </vt:lpstr>
      <vt:lpstr>Key Areas</vt:lpstr>
      <vt:lpstr>Timeline for MVP( Minimum Viable Product)</vt:lpstr>
      <vt:lpstr>Key Performance Indicators (KPIs)</vt:lpstr>
      <vt:lpstr>Resource Requirements</vt:lpstr>
      <vt:lpstr>Conclusion</vt:lpstr>
      <vt:lpstr>Questions and Discussion </vt:lpstr>
      <vt:lpstr>Historical Patterns</vt:lpstr>
      <vt:lpstr>Economic Indicators</vt:lpstr>
      <vt:lpstr>Investor Sentiment</vt:lpstr>
      <vt:lpstr>Predictive Modeling</vt:lpstr>
      <vt:lpstr>Machine Learning Techniques</vt:lpstr>
      <vt:lpstr>Time Series Analysis</vt:lpstr>
      <vt:lpstr>Scenario Planning</vt:lpstr>
      <vt:lpstr>Factors Influencing Stock Prices</vt:lpstr>
      <vt:lpstr>Macroeconomic Conditions</vt:lpstr>
      <vt:lpstr>Industry Dynamics</vt:lpstr>
      <vt:lpstr>Company Performance</vt:lpstr>
      <vt:lpstr>Risk Management</vt:lpstr>
      <vt:lpstr>PowerPoint 演示文稿</vt:lpstr>
      <vt:lpstr>Hedging Strategies</vt:lpstr>
      <vt:lpstr>Volatility Forecasting</vt:lpstr>
      <vt:lpstr>Emerging Technologies</vt:lpstr>
      <vt:lpstr>Blockchain and Cryptocurrencies</vt:lpstr>
      <vt:lpstr>Artificial Intelligence</vt:lpstr>
      <vt:lpstr>Internet of Things</vt:lpstr>
      <vt:lpstr>Global Economic Landscape</vt:lpstr>
      <vt:lpstr>Geopolitical Tensions</vt:lpstr>
      <vt:lpstr>Trade Policies</vt:lpstr>
      <vt:lpstr>Currency Fluctuations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Market Future Price Prediction</dc:title>
  <dc:creator>hlakk</dc:creator>
  <cp:lastModifiedBy>hardik lakkad</cp:lastModifiedBy>
  <cp:revision>3</cp:revision>
  <dcterms:created xsi:type="dcterms:W3CDTF">2024-10-23T15:13:00Z</dcterms:created>
  <dcterms:modified xsi:type="dcterms:W3CDTF">2024-10-28T07:01:30Z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7A3E0F851024462C834FD093AA74C832_13</vt:lpwstr>
  </property>
  <property fmtid="{D5CDD505-2E9C-101B-9397-08002B2CF9AE}" pid="3" name="KSOProductBuildVer">
    <vt:lpwstr>2057-12.2.0.18607</vt:lpwstr>
  </property>
</Properties>
</file>

<file path=docProps/thumbnail.jpeg>
</file>